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7" r:id="rId2"/>
    <p:sldId id="284" r:id="rId3"/>
    <p:sldId id="285" r:id="rId4"/>
    <p:sldId id="281" r:id="rId5"/>
    <p:sldId id="282" r:id="rId6"/>
    <p:sldId id="280" r:id="rId7"/>
    <p:sldId id="283" r:id="rId8"/>
    <p:sldId id="288" r:id="rId9"/>
    <p:sldId id="287" r:id="rId10"/>
    <p:sldId id="279" r:id="rId11"/>
    <p:sldId id="289" r:id="rId12"/>
  </p:sldIdLst>
  <p:sldSz cx="12188825" cy="6858000"/>
  <p:notesSz cx="7010400" cy="92964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996600"/>
    <a:srgbClr val="993366"/>
    <a:srgbClr val="FF5050"/>
    <a:srgbClr val="FF66CC"/>
    <a:srgbClr val="E8E8E8"/>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31DD15-E329-A121-277C-447D60264EE5}" v="18" dt="2020-03-02T13:55:04.104"/>
    <p1510:client id="{352C1E82-2845-13F4-7A22-3A6BF632AFA3}" v="56" dt="2020-02-28T14:55:15.667"/>
    <p1510:client id="{38D8DEBD-4D6B-055F-2BEE-CB2572B6F98B}" v="16" dt="2020-02-28T13:54:09.969"/>
    <p1510:client id="{4C35B877-566C-5BF1-AB8F-CEE4F0718EAF}" v="2" dt="2020-03-17T14:55:46.652"/>
    <p1510:client id="{71C3E981-FE4C-88D0-54F0-9BE2A2016AAB}" v="364" dt="2020-07-16T14:51:41.256"/>
    <p1510:client id="{846FE967-A95C-6B0B-3403-E02E4FB4CF1C}" v="202" dt="2020-03-17T18:27:26.082"/>
    <p1510:client id="{89F02672-D4E7-D58D-AC19-AD5AD97D24FE}" v="45" dt="2020-03-17T14:55:07.408"/>
    <p1510:client id="{AC07C07E-0AA3-7A54-FBA9-5BA16932F08D}" v="88" dt="2020-07-17T15:28:28.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eona Job-joseph" userId="S::pheona.job-joseph@thadeie.gov.tt::bfb83fdb-0fe8-4b4c-a240-dc285b2a9bf5" providerId="AD" clId="Web-{89F02672-D4E7-D58D-AC19-AD5AD97D24FE}"/>
    <pc:docChg chg="modSld">
      <pc:chgData name="Pheona Job-joseph" userId="S::pheona.job-joseph@thadeie.gov.tt::bfb83fdb-0fe8-4b4c-a240-dc285b2a9bf5" providerId="AD" clId="Web-{89F02672-D4E7-D58D-AC19-AD5AD97D24FE}" dt="2020-03-17T14:55:07.408" v="44" actId="1076"/>
      <pc:docMkLst>
        <pc:docMk/>
      </pc:docMkLst>
      <pc:sldChg chg="modSp">
        <pc:chgData name="Pheona Job-joseph" userId="S::pheona.job-joseph@thadeie.gov.tt::bfb83fdb-0fe8-4b4c-a240-dc285b2a9bf5" providerId="AD" clId="Web-{89F02672-D4E7-D58D-AC19-AD5AD97D24FE}" dt="2020-03-17T14:55:07.408" v="44" actId="1076"/>
        <pc:sldMkLst>
          <pc:docMk/>
          <pc:sldMk cId="3764532590" sldId="279"/>
        </pc:sldMkLst>
        <pc:spChg chg="mod">
          <ac:chgData name="Pheona Job-joseph" userId="S::pheona.job-joseph@thadeie.gov.tt::bfb83fdb-0fe8-4b4c-a240-dc285b2a9bf5" providerId="AD" clId="Web-{89F02672-D4E7-D58D-AC19-AD5AD97D24FE}" dt="2020-03-17T14:55:07.299" v="34" actId="1076"/>
          <ac:spMkLst>
            <pc:docMk/>
            <pc:sldMk cId="3764532590" sldId="279"/>
            <ac:spMk id="42" creationId="{00000000-0000-0000-0000-000000000000}"/>
          </ac:spMkLst>
        </pc:spChg>
        <pc:spChg chg="mod">
          <ac:chgData name="Pheona Job-joseph" userId="S::pheona.job-joseph@thadeie.gov.tt::bfb83fdb-0fe8-4b4c-a240-dc285b2a9bf5" providerId="AD" clId="Web-{89F02672-D4E7-D58D-AC19-AD5AD97D24FE}" dt="2020-03-17T14:55:07.299" v="35" actId="1076"/>
          <ac:spMkLst>
            <pc:docMk/>
            <pc:sldMk cId="3764532590" sldId="279"/>
            <ac:spMk id="46" creationId="{00000000-0000-0000-0000-000000000000}"/>
          </ac:spMkLst>
        </pc:spChg>
        <pc:spChg chg="mod">
          <ac:chgData name="Pheona Job-joseph" userId="S::pheona.job-joseph@thadeie.gov.tt::bfb83fdb-0fe8-4b4c-a240-dc285b2a9bf5" providerId="AD" clId="Web-{89F02672-D4E7-D58D-AC19-AD5AD97D24FE}" dt="2020-03-17T14:55:07.330" v="37" actId="1076"/>
          <ac:spMkLst>
            <pc:docMk/>
            <pc:sldMk cId="3764532590" sldId="279"/>
            <ac:spMk id="61" creationId="{00000000-0000-0000-0000-000000000000}"/>
          </ac:spMkLst>
        </pc:spChg>
        <pc:spChg chg="mod">
          <ac:chgData name="Pheona Job-joseph" userId="S::pheona.job-joseph@thadeie.gov.tt::bfb83fdb-0fe8-4b4c-a240-dc285b2a9bf5" providerId="AD" clId="Web-{89F02672-D4E7-D58D-AC19-AD5AD97D24FE}" dt="2020-03-17T14:55:07.330" v="38" actId="1076"/>
          <ac:spMkLst>
            <pc:docMk/>
            <pc:sldMk cId="3764532590" sldId="279"/>
            <ac:spMk id="63" creationId="{00000000-0000-0000-0000-000000000000}"/>
          </ac:spMkLst>
        </pc:spChg>
        <pc:spChg chg="mod">
          <ac:chgData name="Pheona Job-joseph" userId="S::pheona.job-joseph@thadeie.gov.tt::bfb83fdb-0fe8-4b4c-a240-dc285b2a9bf5" providerId="AD" clId="Web-{89F02672-D4E7-D58D-AC19-AD5AD97D24FE}" dt="2020-03-17T14:55:07.346" v="40" actId="1076"/>
          <ac:spMkLst>
            <pc:docMk/>
            <pc:sldMk cId="3764532590" sldId="279"/>
            <ac:spMk id="64" creationId="{00000000-0000-0000-0000-000000000000}"/>
          </ac:spMkLst>
        </pc:spChg>
        <pc:spChg chg="mod">
          <ac:chgData name="Pheona Job-joseph" userId="S::pheona.job-joseph@thadeie.gov.tt::bfb83fdb-0fe8-4b4c-a240-dc285b2a9bf5" providerId="AD" clId="Web-{89F02672-D4E7-D58D-AC19-AD5AD97D24FE}" dt="2020-03-17T14:55:07.346" v="39" actId="1076"/>
          <ac:spMkLst>
            <pc:docMk/>
            <pc:sldMk cId="3764532590" sldId="279"/>
            <ac:spMk id="79" creationId="{00000000-0000-0000-0000-000000000000}"/>
          </ac:spMkLst>
        </pc:spChg>
        <pc:spChg chg="mod">
          <ac:chgData name="Pheona Job-joseph" userId="S::pheona.job-joseph@thadeie.gov.tt::bfb83fdb-0fe8-4b4c-a240-dc285b2a9bf5" providerId="AD" clId="Web-{89F02672-D4E7-D58D-AC19-AD5AD97D24FE}" dt="2020-03-17T14:55:07.361" v="41" actId="1076"/>
          <ac:spMkLst>
            <pc:docMk/>
            <pc:sldMk cId="3764532590" sldId="279"/>
            <ac:spMk id="81" creationId="{00000000-0000-0000-0000-000000000000}"/>
          </ac:spMkLst>
        </pc:spChg>
        <pc:spChg chg="mod">
          <ac:chgData name="Pheona Job-joseph" userId="S::pheona.job-joseph@thadeie.gov.tt::bfb83fdb-0fe8-4b4c-a240-dc285b2a9bf5" providerId="AD" clId="Web-{89F02672-D4E7-D58D-AC19-AD5AD97D24FE}" dt="2020-03-17T14:55:07.361" v="42" actId="1076"/>
          <ac:spMkLst>
            <pc:docMk/>
            <pc:sldMk cId="3764532590" sldId="279"/>
            <ac:spMk id="88" creationId="{00000000-0000-0000-0000-000000000000}"/>
          </ac:spMkLst>
        </pc:spChg>
        <pc:spChg chg="mod">
          <ac:chgData name="Pheona Job-joseph" userId="S::pheona.job-joseph@thadeie.gov.tt::bfb83fdb-0fe8-4b4c-a240-dc285b2a9bf5" providerId="AD" clId="Web-{89F02672-D4E7-D58D-AC19-AD5AD97D24FE}" dt="2020-03-17T14:55:07.408" v="44" actId="1076"/>
          <ac:spMkLst>
            <pc:docMk/>
            <pc:sldMk cId="3764532590" sldId="279"/>
            <ac:spMk id="89" creationId="{00000000-0000-0000-0000-000000000000}"/>
          </ac:spMkLst>
        </pc:spChg>
        <pc:grpChg chg="mod">
          <ac:chgData name="Pheona Job-joseph" userId="S::pheona.job-joseph@thadeie.gov.tt::bfb83fdb-0fe8-4b4c-a240-dc285b2a9bf5" providerId="AD" clId="Web-{89F02672-D4E7-D58D-AC19-AD5AD97D24FE}" dt="2020-03-17T14:55:07.314" v="36" actId="1076"/>
          <ac:grpSpMkLst>
            <pc:docMk/>
            <pc:sldMk cId="3764532590" sldId="279"/>
            <ac:grpSpMk id="48" creationId="{00000000-0000-0000-0000-000000000000}"/>
          </ac:grpSpMkLst>
        </pc:grpChg>
        <pc:grpChg chg="mod">
          <ac:chgData name="Pheona Job-joseph" userId="S::pheona.job-joseph@thadeie.gov.tt::bfb83fdb-0fe8-4b4c-a240-dc285b2a9bf5" providerId="AD" clId="Web-{89F02672-D4E7-D58D-AC19-AD5AD97D24FE}" dt="2020-03-17T14:55:07.283" v="33" actId="1076"/>
          <ac:grpSpMkLst>
            <pc:docMk/>
            <pc:sldMk cId="3764532590" sldId="279"/>
            <ac:grpSpMk id="77" creationId="{00000000-0000-0000-0000-000000000000}"/>
          </ac:grpSpMkLst>
        </pc:grpChg>
        <pc:grpChg chg="mod">
          <ac:chgData name="Pheona Job-joseph" userId="S::pheona.job-joseph@thadeie.gov.tt::bfb83fdb-0fe8-4b4c-a240-dc285b2a9bf5" providerId="AD" clId="Web-{89F02672-D4E7-D58D-AC19-AD5AD97D24FE}" dt="2020-03-17T14:55:07.392" v="43" actId="1076"/>
          <ac:grpSpMkLst>
            <pc:docMk/>
            <pc:sldMk cId="3764532590" sldId="279"/>
            <ac:grpSpMk id="83" creationId="{00000000-0000-0000-0000-000000000000}"/>
          </ac:grpSpMkLst>
        </pc:grpChg>
      </pc:sldChg>
      <pc:sldChg chg="modSp">
        <pc:chgData name="Pheona Job-joseph" userId="S::pheona.job-joseph@thadeie.gov.tt::bfb83fdb-0fe8-4b4c-a240-dc285b2a9bf5" providerId="AD" clId="Web-{89F02672-D4E7-D58D-AC19-AD5AD97D24FE}" dt="2020-03-17T13:37:17.242" v="5" actId="20577"/>
        <pc:sldMkLst>
          <pc:docMk/>
          <pc:sldMk cId="499906558" sldId="281"/>
        </pc:sldMkLst>
        <pc:spChg chg="mod">
          <ac:chgData name="Pheona Job-joseph" userId="S::pheona.job-joseph@thadeie.gov.tt::bfb83fdb-0fe8-4b4c-a240-dc285b2a9bf5" providerId="AD" clId="Web-{89F02672-D4E7-D58D-AC19-AD5AD97D24FE}" dt="2020-03-17T13:37:17.242" v="5" actId="20577"/>
          <ac:spMkLst>
            <pc:docMk/>
            <pc:sldMk cId="499906558" sldId="281"/>
            <ac:spMk id="35" creationId="{8A423B00-4A44-4AEB-ABB3-6A4C200F57C8}"/>
          </ac:spMkLst>
        </pc:spChg>
      </pc:sldChg>
      <pc:sldChg chg="modSp">
        <pc:chgData name="Pheona Job-joseph" userId="S::pheona.job-joseph@thadeie.gov.tt::bfb83fdb-0fe8-4b4c-a240-dc285b2a9bf5" providerId="AD" clId="Web-{89F02672-D4E7-D58D-AC19-AD5AD97D24FE}" dt="2020-03-17T13:38:08.883" v="8" actId="14100"/>
        <pc:sldMkLst>
          <pc:docMk/>
          <pc:sldMk cId="2507906912" sldId="288"/>
        </pc:sldMkLst>
        <pc:spChg chg="mod">
          <ac:chgData name="Pheona Job-joseph" userId="S::pheona.job-joseph@thadeie.gov.tt::bfb83fdb-0fe8-4b4c-a240-dc285b2a9bf5" providerId="AD" clId="Web-{89F02672-D4E7-D58D-AC19-AD5AD97D24FE}" dt="2020-03-17T13:38:08.883" v="8" actId="14100"/>
          <ac:spMkLst>
            <pc:docMk/>
            <pc:sldMk cId="2507906912" sldId="288"/>
            <ac:spMk id="4" creationId="{00000000-0000-0000-0000-000000000000}"/>
          </ac:spMkLst>
        </pc:spChg>
      </pc:sldChg>
    </pc:docChg>
  </pc:docChgLst>
  <pc:docChgLst>
    <pc:chgData name="Pheona Job-joseph" userId="S::pheona.job-joseph@thadeie.gov.tt::bfb83fdb-0fe8-4b4c-a240-dc285b2a9bf5" providerId="AD" clId="Web-{AC07C07E-0AA3-7A54-FBA9-5BA16932F08D}"/>
    <pc:docChg chg="modSld sldOrd">
      <pc:chgData name="Pheona Job-joseph" userId="S::pheona.job-joseph@thadeie.gov.tt::bfb83fdb-0fe8-4b4c-a240-dc285b2a9bf5" providerId="AD" clId="Web-{AC07C07E-0AA3-7A54-FBA9-5BA16932F08D}" dt="2020-07-17T15:28:28.979" v="87" actId="20577"/>
      <pc:docMkLst>
        <pc:docMk/>
      </pc:docMkLst>
      <pc:sldChg chg="delSp modSp ord">
        <pc:chgData name="Pheona Job-joseph" userId="S::pheona.job-joseph@thadeie.gov.tt::bfb83fdb-0fe8-4b4c-a240-dc285b2a9bf5" providerId="AD" clId="Web-{AC07C07E-0AA3-7A54-FBA9-5BA16932F08D}" dt="2020-07-17T15:28:02.493" v="78" actId="14100"/>
        <pc:sldMkLst>
          <pc:docMk/>
          <pc:sldMk cId="2655785744" sldId="280"/>
        </pc:sldMkLst>
        <pc:spChg chg="del">
          <ac:chgData name="Pheona Job-joseph" userId="S::pheona.job-joseph@thadeie.gov.tt::bfb83fdb-0fe8-4b4c-a240-dc285b2a9bf5" providerId="AD" clId="Web-{AC07C07E-0AA3-7A54-FBA9-5BA16932F08D}" dt="2020-07-17T15:22:38.345" v="55"/>
          <ac:spMkLst>
            <pc:docMk/>
            <pc:sldMk cId="2655785744" sldId="280"/>
            <ac:spMk id="4" creationId="{00000000-0000-0000-0000-000000000000}"/>
          </ac:spMkLst>
        </pc:spChg>
        <pc:spChg chg="mod">
          <ac:chgData name="Pheona Job-joseph" userId="S::pheona.job-joseph@thadeie.gov.tt::bfb83fdb-0fe8-4b4c-a240-dc285b2a9bf5" providerId="AD" clId="Web-{AC07C07E-0AA3-7A54-FBA9-5BA16932F08D}" dt="2020-07-17T15:28:02.493" v="78" actId="14100"/>
          <ac:spMkLst>
            <pc:docMk/>
            <pc:sldMk cId="2655785744" sldId="280"/>
            <ac:spMk id="45" creationId="{C6F2BD15-2F34-4325-8649-EAC151AF6A40}"/>
          </ac:spMkLst>
        </pc:spChg>
        <pc:spChg chg="mod">
          <ac:chgData name="Pheona Job-joseph" userId="S::pheona.job-joseph@thadeie.gov.tt::bfb83fdb-0fe8-4b4c-a240-dc285b2a9bf5" providerId="AD" clId="Web-{AC07C07E-0AA3-7A54-FBA9-5BA16932F08D}" dt="2020-07-17T15:23:37.503" v="63" actId="1076"/>
          <ac:spMkLst>
            <pc:docMk/>
            <pc:sldMk cId="2655785744" sldId="280"/>
            <ac:spMk id="67" creationId="{00000000-0000-0000-0000-000000000000}"/>
          </ac:spMkLst>
        </pc:spChg>
        <pc:spChg chg="del">
          <ac:chgData name="Pheona Job-joseph" userId="S::pheona.job-joseph@thadeie.gov.tt::bfb83fdb-0fe8-4b4c-a240-dc285b2a9bf5" providerId="AD" clId="Web-{AC07C07E-0AA3-7A54-FBA9-5BA16932F08D}" dt="2020-07-17T15:22:39.845" v="56"/>
          <ac:spMkLst>
            <pc:docMk/>
            <pc:sldMk cId="2655785744" sldId="280"/>
            <ac:spMk id="68" creationId="{00000000-0000-0000-0000-000000000000}"/>
          </ac:spMkLst>
        </pc:spChg>
        <pc:spChg chg="del">
          <ac:chgData name="Pheona Job-joseph" userId="S::pheona.job-joseph@thadeie.gov.tt::bfb83fdb-0fe8-4b4c-a240-dc285b2a9bf5" providerId="AD" clId="Web-{AC07C07E-0AA3-7A54-FBA9-5BA16932F08D}" dt="2020-07-17T15:22:47.705" v="61"/>
          <ac:spMkLst>
            <pc:docMk/>
            <pc:sldMk cId="2655785744" sldId="280"/>
            <ac:spMk id="69" creationId="{00000000-0000-0000-0000-000000000000}"/>
          </ac:spMkLst>
        </pc:spChg>
        <pc:spChg chg="del mod">
          <ac:chgData name="Pheona Job-joseph" userId="S::pheona.job-joseph@thadeie.gov.tt::bfb83fdb-0fe8-4b4c-a240-dc285b2a9bf5" providerId="AD" clId="Web-{AC07C07E-0AA3-7A54-FBA9-5BA16932F08D}" dt="2020-07-17T15:22:45.376" v="60"/>
          <ac:spMkLst>
            <pc:docMk/>
            <pc:sldMk cId="2655785744" sldId="280"/>
            <ac:spMk id="70" creationId="{00000000-0000-0000-0000-000000000000}"/>
          </ac:spMkLst>
        </pc:spChg>
      </pc:sldChg>
      <pc:sldChg chg="modSp">
        <pc:chgData name="Pheona Job-joseph" userId="S::pheona.job-joseph@thadeie.gov.tt::bfb83fdb-0fe8-4b4c-a240-dc285b2a9bf5" providerId="AD" clId="Web-{AC07C07E-0AA3-7A54-FBA9-5BA16932F08D}" dt="2020-07-17T15:22:20.719" v="54" actId="20577"/>
        <pc:sldMkLst>
          <pc:docMk/>
          <pc:sldMk cId="130249319" sldId="282"/>
        </pc:sldMkLst>
        <pc:spChg chg="mod">
          <ac:chgData name="Pheona Job-joseph" userId="S::pheona.job-joseph@thadeie.gov.tt::bfb83fdb-0fe8-4b4c-a240-dc285b2a9bf5" providerId="AD" clId="Web-{AC07C07E-0AA3-7A54-FBA9-5BA16932F08D}" dt="2020-07-17T15:22:20.719" v="54" actId="20577"/>
          <ac:spMkLst>
            <pc:docMk/>
            <pc:sldMk cId="130249319" sldId="282"/>
            <ac:spMk id="39" creationId="{00000000-0000-0000-0000-000000000000}"/>
          </ac:spMkLst>
        </pc:spChg>
        <pc:spChg chg="mod">
          <ac:chgData name="Pheona Job-joseph" userId="S::pheona.job-joseph@thadeie.gov.tt::bfb83fdb-0fe8-4b4c-a240-dc285b2a9bf5" providerId="AD" clId="Web-{AC07C07E-0AA3-7A54-FBA9-5BA16932F08D}" dt="2020-07-17T15:21:41.859" v="22" actId="20577"/>
          <ac:spMkLst>
            <pc:docMk/>
            <pc:sldMk cId="130249319" sldId="282"/>
            <ac:spMk id="243" creationId="{00000000-0000-0000-0000-000000000000}"/>
          </ac:spMkLst>
        </pc:spChg>
      </pc:sldChg>
      <pc:sldChg chg="modSp">
        <pc:chgData name="Pheona Job-joseph" userId="S::pheona.job-joseph@thadeie.gov.tt::bfb83fdb-0fe8-4b4c-a240-dc285b2a9bf5" providerId="AD" clId="Web-{AC07C07E-0AA3-7A54-FBA9-5BA16932F08D}" dt="2020-07-17T15:28:28.979" v="86" actId="20577"/>
        <pc:sldMkLst>
          <pc:docMk/>
          <pc:sldMk cId="2507906912" sldId="288"/>
        </pc:sldMkLst>
        <pc:spChg chg="mod">
          <ac:chgData name="Pheona Job-joseph" userId="S::pheona.job-joseph@thadeie.gov.tt::bfb83fdb-0fe8-4b4c-a240-dc285b2a9bf5" providerId="AD" clId="Web-{AC07C07E-0AA3-7A54-FBA9-5BA16932F08D}" dt="2020-07-17T15:28:28.979" v="86" actId="20577"/>
          <ac:spMkLst>
            <pc:docMk/>
            <pc:sldMk cId="2507906912" sldId="288"/>
            <ac:spMk id="16" creationId="{00000000-0000-0000-0000-000000000000}"/>
          </ac:spMkLst>
        </pc:spChg>
        <pc:spChg chg="mod">
          <ac:chgData name="Pheona Job-joseph" userId="S::pheona.job-joseph@thadeie.gov.tt::bfb83fdb-0fe8-4b4c-a240-dc285b2a9bf5" providerId="AD" clId="Web-{AC07C07E-0AA3-7A54-FBA9-5BA16932F08D}" dt="2020-07-17T15:28:17.369" v="81" actId="20577"/>
          <ac:spMkLst>
            <pc:docMk/>
            <pc:sldMk cId="2507906912" sldId="288"/>
            <ac:spMk id="23" creationId="{00000000-0000-0000-0000-000000000000}"/>
          </ac:spMkLst>
        </pc:spChg>
      </pc:sldChg>
    </pc:docChg>
  </pc:docChgLst>
  <pc:docChgLst>
    <pc:chgData name="Pheona Job-joseph" userId="S::pheona.job-joseph@thadeie.gov.tt::bfb83fdb-0fe8-4b4c-a240-dc285b2a9bf5" providerId="AD" clId="Web-{71C3E981-FE4C-88D0-54F0-9BE2A2016AAB}"/>
    <pc:docChg chg="addSld modSld sldOrd">
      <pc:chgData name="Pheona Job-joseph" userId="S::pheona.job-joseph@thadeie.gov.tt::bfb83fdb-0fe8-4b4c-a240-dc285b2a9bf5" providerId="AD" clId="Web-{71C3E981-FE4C-88D0-54F0-9BE2A2016AAB}" dt="2020-07-16T14:51:41.256" v="357" actId="1076"/>
      <pc:docMkLst>
        <pc:docMk/>
      </pc:docMkLst>
      <pc:sldChg chg="addSp delSp modSp">
        <pc:chgData name="Pheona Job-joseph" userId="S::pheona.job-joseph@thadeie.gov.tt::bfb83fdb-0fe8-4b4c-a240-dc285b2a9bf5" providerId="AD" clId="Web-{71C3E981-FE4C-88D0-54F0-9BE2A2016AAB}" dt="2020-07-16T14:49:02.990" v="340"/>
        <pc:sldMkLst>
          <pc:docMk/>
          <pc:sldMk cId="3764532590" sldId="279"/>
        </pc:sldMkLst>
        <pc:spChg chg="add del mod">
          <ac:chgData name="Pheona Job-joseph" userId="S::pheona.job-joseph@thadeie.gov.tt::bfb83fdb-0fe8-4b4c-a240-dc285b2a9bf5" providerId="AD" clId="Web-{71C3E981-FE4C-88D0-54F0-9BE2A2016AAB}" dt="2020-07-16T14:39:24.207" v="286"/>
          <ac:spMkLst>
            <pc:docMk/>
            <pc:sldMk cId="3764532590" sldId="279"/>
            <ac:spMk id="4" creationId="{29F3A664-B840-4D39-A6BB-5293B597EEC4}"/>
          </ac:spMkLst>
        </pc:spChg>
        <pc:spChg chg="add mod">
          <ac:chgData name="Pheona Job-joseph" userId="S::pheona.job-joseph@thadeie.gov.tt::bfb83fdb-0fe8-4b4c-a240-dc285b2a9bf5" providerId="AD" clId="Web-{71C3E981-FE4C-88D0-54F0-9BE2A2016AAB}" dt="2020-07-16T14:48:57.818" v="339"/>
          <ac:spMkLst>
            <pc:docMk/>
            <pc:sldMk cId="3764532590" sldId="279"/>
            <ac:spMk id="5" creationId="{E28B0AD4-4FEE-4C08-A8A7-1897797679BE}"/>
          </ac:spMkLst>
        </pc:spChg>
        <pc:spChg chg="del">
          <ac:chgData name="Pheona Job-joseph" userId="S::pheona.job-joseph@thadeie.gov.tt::bfb83fdb-0fe8-4b4c-a240-dc285b2a9bf5" providerId="AD" clId="Web-{71C3E981-FE4C-88D0-54F0-9BE2A2016AAB}" dt="2020-07-16T14:13:14.499" v="187"/>
          <ac:spMkLst>
            <pc:docMk/>
            <pc:sldMk cId="3764532590" sldId="279"/>
            <ac:spMk id="42" creationId="{00000000-0000-0000-0000-000000000000}"/>
          </ac:spMkLst>
        </pc:spChg>
        <pc:spChg chg="del">
          <ac:chgData name="Pheona Job-joseph" userId="S::pheona.job-joseph@thadeie.gov.tt::bfb83fdb-0fe8-4b4c-a240-dc285b2a9bf5" providerId="AD" clId="Web-{71C3E981-FE4C-88D0-54F0-9BE2A2016AAB}" dt="2020-07-16T14:13:14.499" v="186"/>
          <ac:spMkLst>
            <pc:docMk/>
            <pc:sldMk cId="3764532590" sldId="279"/>
            <ac:spMk id="46" creationId="{00000000-0000-0000-0000-000000000000}"/>
          </ac:spMkLst>
        </pc:spChg>
        <pc:spChg chg="mod">
          <ac:chgData name="Pheona Job-joseph" userId="S::pheona.job-joseph@thadeie.gov.tt::bfb83fdb-0fe8-4b4c-a240-dc285b2a9bf5" providerId="AD" clId="Web-{71C3E981-FE4C-88D0-54F0-9BE2A2016AAB}" dt="2020-07-16T14:49:02.990" v="340"/>
          <ac:spMkLst>
            <pc:docMk/>
            <pc:sldMk cId="3764532590" sldId="279"/>
            <ac:spMk id="53" creationId="{00000000-0000-0000-0000-000000000000}"/>
          </ac:spMkLst>
        </pc:spChg>
        <pc:spChg chg="del">
          <ac:chgData name="Pheona Job-joseph" userId="S::pheona.job-joseph@thadeie.gov.tt::bfb83fdb-0fe8-4b4c-a240-dc285b2a9bf5" providerId="AD" clId="Web-{71C3E981-FE4C-88D0-54F0-9BE2A2016AAB}" dt="2020-07-16T14:18:16.547" v="204"/>
          <ac:spMkLst>
            <pc:docMk/>
            <pc:sldMk cId="3764532590" sldId="279"/>
            <ac:spMk id="61" creationId="{00000000-0000-0000-0000-000000000000}"/>
          </ac:spMkLst>
        </pc:spChg>
        <pc:spChg chg="del">
          <ac:chgData name="Pheona Job-joseph" userId="S::pheona.job-joseph@thadeie.gov.tt::bfb83fdb-0fe8-4b4c-a240-dc285b2a9bf5" providerId="AD" clId="Web-{71C3E981-FE4C-88D0-54F0-9BE2A2016AAB}" dt="2020-07-16T14:13:49.218" v="196"/>
          <ac:spMkLst>
            <pc:docMk/>
            <pc:sldMk cId="3764532590" sldId="279"/>
            <ac:spMk id="63" creationId="{00000000-0000-0000-0000-000000000000}"/>
          </ac:spMkLst>
        </pc:spChg>
        <pc:spChg chg="del">
          <ac:chgData name="Pheona Job-joseph" userId="S::pheona.job-joseph@thadeie.gov.tt::bfb83fdb-0fe8-4b4c-a240-dc285b2a9bf5" providerId="AD" clId="Web-{71C3E981-FE4C-88D0-54F0-9BE2A2016AAB}" dt="2020-07-16T14:12:56.531" v="183"/>
          <ac:spMkLst>
            <pc:docMk/>
            <pc:sldMk cId="3764532590" sldId="279"/>
            <ac:spMk id="64" creationId="{00000000-0000-0000-0000-000000000000}"/>
          </ac:spMkLst>
        </pc:spChg>
        <pc:spChg chg="mod">
          <ac:chgData name="Pheona Job-joseph" userId="S::pheona.job-joseph@thadeie.gov.tt::bfb83fdb-0fe8-4b4c-a240-dc285b2a9bf5" providerId="AD" clId="Web-{71C3E981-FE4C-88D0-54F0-9BE2A2016AAB}" dt="2020-07-16T14:13:40.874" v="193" actId="20577"/>
          <ac:spMkLst>
            <pc:docMk/>
            <pc:sldMk cId="3764532590" sldId="279"/>
            <ac:spMk id="69" creationId="{00000000-0000-0000-0000-000000000000}"/>
          </ac:spMkLst>
        </pc:spChg>
        <pc:spChg chg="del">
          <ac:chgData name="Pheona Job-joseph" userId="S::pheona.job-joseph@thadeie.gov.tt::bfb83fdb-0fe8-4b4c-a240-dc285b2a9bf5" providerId="AD" clId="Web-{71C3E981-FE4C-88D0-54F0-9BE2A2016AAB}" dt="2020-07-16T14:13:02.296" v="184"/>
          <ac:spMkLst>
            <pc:docMk/>
            <pc:sldMk cId="3764532590" sldId="279"/>
            <ac:spMk id="79" creationId="{00000000-0000-0000-0000-000000000000}"/>
          </ac:spMkLst>
        </pc:spChg>
        <pc:spChg chg="del">
          <ac:chgData name="Pheona Job-joseph" userId="S::pheona.job-joseph@thadeie.gov.tt::bfb83fdb-0fe8-4b4c-a240-dc285b2a9bf5" providerId="AD" clId="Web-{71C3E981-FE4C-88D0-54F0-9BE2A2016AAB}" dt="2020-07-16T14:12:53.859" v="182"/>
          <ac:spMkLst>
            <pc:docMk/>
            <pc:sldMk cId="3764532590" sldId="279"/>
            <ac:spMk id="81" creationId="{00000000-0000-0000-0000-000000000000}"/>
          </ac:spMkLst>
        </pc:spChg>
        <pc:spChg chg="mod">
          <ac:chgData name="Pheona Job-joseph" userId="S::pheona.job-joseph@thadeie.gov.tt::bfb83fdb-0fe8-4b4c-a240-dc285b2a9bf5" providerId="AD" clId="Web-{71C3E981-FE4C-88D0-54F0-9BE2A2016AAB}" dt="2020-07-16T14:11:02.999" v="6" actId="20577"/>
          <ac:spMkLst>
            <pc:docMk/>
            <pc:sldMk cId="3764532590" sldId="279"/>
            <ac:spMk id="82" creationId="{00000000-0000-0000-0000-000000000000}"/>
          </ac:spMkLst>
        </pc:spChg>
        <pc:spChg chg="del">
          <ac:chgData name="Pheona Job-joseph" userId="S::pheona.job-joseph@thadeie.gov.tt::bfb83fdb-0fe8-4b4c-a240-dc285b2a9bf5" providerId="AD" clId="Web-{71C3E981-FE4C-88D0-54F0-9BE2A2016AAB}" dt="2020-07-16T14:13:18.843" v="188"/>
          <ac:spMkLst>
            <pc:docMk/>
            <pc:sldMk cId="3764532590" sldId="279"/>
            <ac:spMk id="88" creationId="{00000000-0000-0000-0000-000000000000}"/>
          </ac:spMkLst>
        </pc:spChg>
        <pc:spChg chg="mod">
          <ac:chgData name="Pheona Job-joseph" userId="S::pheona.job-joseph@thadeie.gov.tt::bfb83fdb-0fe8-4b4c-a240-dc285b2a9bf5" providerId="AD" clId="Web-{71C3E981-FE4C-88D0-54F0-9BE2A2016AAB}" dt="2020-07-16T14:13:36.328" v="191" actId="20577"/>
          <ac:spMkLst>
            <pc:docMk/>
            <pc:sldMk cId="3764532590" sldId="279"/>
            <ac:spMk id="89" creationId="{00000000-0000-0000-0000-000000000000}"/>
          </ac:spMkLst>
        </pc:spChg>
        <pc:grpChg chg="del">
          <ac:chgData name="Pheona Job-joseph" userId="S::pheona.job-joseph@thadeie.gov.tt::bfb83fdb-0fe8-4b4c-a240-dc285b2a9bf5" providerId="AD" clId="Web-{71C3E981-FE4C-88D0-54F0-9BE2A2016AAB}" dt="2020-07-16T14:13:14.499" v="185"/>
          <ac:grpSpMkLst>
            <pc:docMk/>
            <pc:sldMk cId="3764532590" sldId="279"/>
            <ac:grpSpMk id="83" creationId="{00000000-0000-0000-0000-000000000000}"/>
          </ac:grpSpMkLst>
        </pc:grpChg>
        <pc:picChg chg="add del mod">
          <ac:chgData name="Pheona Job-joseph" userId="S::pheona.job-joseph@thadeie.gov.tt::bfb83fdb-0fe8-4b4c-a240-dc285b2a9bf5" providerId="AD" clId="Web-{71C3E981-FE4C-88D0-54F0-9BE2A2016AAB}" dt="2020-07-16T14:18:13.891" v="203"/>
          <ac:picMkLst>
            <pc:docMk/>
            <pc:sldMk cId="3764532590" sldId="279"/>
            <ac:picMk id="2" creationId="{48C54377-2F9D-4E65-979E-C9CFC33178D4}"/>
          </ac:picMkLst>
        </pc:picChg>
        <pc:picChg chg="add mod">
          <ac:chgData name="Pheona Job-joseph" userId="S::pheona.job-joseph@thadeie.gov.tt::bfb83fdb-0fe8-4b4c-a240-dc285b2a9bf5" providerId="AD" clId="Web-{71C3E981-FE4C-88D0-54F0-9BE2A2016AAB}" dt="2020-07-16T14:37:09.410" v="253" actId="1076"/>
          <ac:picMkLst>
            <pc:docMk/>
            <pc:sldMk cId="3764532590" sldId="279"/>
            <ac:picMk id="3" creationId="{2FA953D0-55DB-445C-A3A5-EFC058128B5F}"/>
          </ac:picMkLst>
        </pc:picChg>
        <pc:picChg chg="add del mod">
          <ac:chgData name="Pheona Job-joseph" userId="S::pheona.job-joseph@thadeie.gov.tt::bfb83fdb-0fe8-4b4c-a240-dc285b2a9bf5" providerId="AD" clId="Web-{71C3E981-FE4C-88D0-54F0-9BE2A2016AAB}" dt="2020-07-16T14:45:27.318" v="309"/>
          <ac:picMkLst>
            <pc:docMk/>
            <pc:sldMk cId="3764532590" sldId="279"/>
            <ac:picMk id="6" creationId="{8ABB305F-75A9-4777-890F-078316B3492E}"/>
          </ac:picMkLst>
        </pc:picChg>
        <pc:picChg chg="add del mod">
          <ac:chgData name="Pheona Job-joseph" userId="S::pheona.job-joseph@thadeie.gov.tt::bfb83fdb-0fe8-4b4c-a240-dc285b2a9bf5" providerId="AD" clId="Web-{71C3E981-FE4C-88D0-54F0-9BE2A2016AAB}" dt="2020-07-16T14:43:01.239" v="300"/>
          <ac:picMkLst>
            <pc:docMk/>
            <pc:sldMk cId="3764532590" sldId="279"/>
            <ac:picMk id="7" creationId="{39D8C514-D509-4E26-B810-D6189405B32C}"/>
          </ac:picMkLst>
        </pc:picChg>
        <pc:picChg chg="add del mod">
          <ac:chgData name="Pheona Job-joseph" userId="S::pheona.job-joseph@thadeie.gov.tt::bfb83fdb-0fe8-4b4c-a240-dc285b2a9bf5" providerId="AD" clId="Web-{71C3E981-FE4C-88D0-54F0-9BE2A2016AAB}" dt="2020-07-16T14:44:28.927" v="306"/>
          <ac:picMkLst>
            <pc:docMk/>
            <pc:sldMk cId="3764532590" sldId="279"/>
            <ac:picMk id="8" creationId="{8105E526-5729-4A14-B1F0-D2130910D888}"/>
          </ac:picMkLst>
        </pc:picChg>
        <pc:picChg chg="add mod">
          <ac:chgData name="Pheona Job-joseph" userId="S::pheona.job-joseph@thadeie.gov.tt::bfb83fdb-0fe8-4b4c-a240-dc285b2a9bf5" providerId="AD" clId="Web-{71C3E981-FE4C-88D0-54F0-9BE2A2016AAB}" dt="2020-07-16T14:45:51.083" v="315" actId="14100"/>
          <ac:picMkLst>
            <pc:docMk/>
            <pc:sldMk cId="3764532590" sldId="279"/>
            <ac:picMk id="9" creationId="{1EE0A94E-4D0E-4684-8FFF-AF4BC56E37F8}"/>
          </ac:picMkLst>
        </pc:picChg>
      </pc:sldChg>
      <pc:sldChg chg="modSp">
        <pc:chgData name="Pheona Job-joseph" userId="S::pheona.job-joseph@thadeie.gov.tt::bfb83fdb-0fe8-4b4c-a240-dc285b2a9bf5" providerId="AD" clId="Web-{71C3E981-FE4C-88D0-54F0-9BE2A2016AAB}" dt="2020-07-16T14:47:23.990" v="322" actId="20577"/>
        <pc:sldMkLst>
          <pc:docMk/>
          <pc:sldMk cId="2507906912" sldId="288"/>
        </pc:sldMkLst>
        <pc:spChg chg="mod">
          <ac:chgData name="Pheona Job-joseph" userId="S::pheona.job-joseph@thadeie.gov.tt::bfb83fdb-0fe8-4b4c-a240-dc285b2a9bf5" providerId="AD" clId="Web-{71C3E981-FE4C-88D0-54F0-9BE2A2016AAB}" dt="2020-07-16T14:47:23.990" v="322" actId="20577"/>
          <ac:spMkLst>
            <pc:docMk/>
            <pc:sldMk cId="2507906912" sldId="288"/>
            <ac:spMk id="14" creationId="{00000000-0000-0000-0000-000000000000}"/>
          </ac:spMkLst>
        </pc:spChg>
      </pc:sldChg>
      <pc:sldChg chg="modSp add ord replId">
        <pc:chgData name="Pheona Job-joseph" userId="S::pheona.job-joseph@thadeie.gov.tt::bfb83fdb-0fe8-4b4c-a240-dc285b2a9bf5" providerId="AD" clId="Web-{71C3E981-FE4C-88D0-54F0-9BE2A2016AAB}" dt="2020-07-16T14:51:41.256" v="357" actId="1076"/>
        <pc:sldMkLst>
          <pc:docMk/>
          <pc:sldMk cId="2035628795" sldId="289"/>
        </pc:sldMkLst>
        <pc:spChg chg="mod">
          <ac:chgData name="Pheona Job-joseph" userId="S::pheona.job-joseph@thadeie.gov.tt::bfb83fdb-0fe8-4b4c-a240-dc285b2a9bf5" providerId="AD" clId="Web-{71C3E981-FE4C-88D0-54F0-9BE2A2016AAB}" dt="2020-07-16T14:50:39.944" v="346"/>
          <ac:spMkLst>
            <pc:docMk/>
            <pc:sldMk cId="2035628795" sldId="289"/>
            <ac:spMk id="53" creationId="{00000000-0000-0000-0000-000000000000}"/>
          </ac:spMkLst>
        </pc:spChg>
        <pc:spChg chg="mod">
          <ac:chgData name="Pheona Job-joseph" userId="S::pheona.job-joseph@thadeie.gov.tt::bfb83fdb-0fe8-4b4c-a240-dc285b2a9bf5" providerId="AD" clId="Web-{71C3E981-FE4C-88D0-54F0-9BE2A2016AAB}" dt="2020-07-16T14:51:41.256" v="357" actId="1076"/>
          <ac:spMkLst>
            <pc:docMk/>
            <pc:sldMk cId="2035628795" sldId="289"/>
            <ac:spMk id="64" creationId="{00000000-0000-0000-0000-000000000000}"/>
          </ac:spMkLst>
        </pc:spChg>
        <pc:spChg chg="mod">
          <ac:chgData name="Pheona Job-joseph" userId="S::pheona.job-joseph@thadeie.gov.tt::bfb83fdb-0fe8-4b4c-a240-dc285b2a9bf5" providerId="AD" clId="Web-{71C3E981-FE4C-88D0-54F0-9BE2A2016AAB}" dt="2020-07-16T14:51:00.662" v="349"/>
          <ac:spMkLst>
            <pc:docMk/>
            <pc:sldMk cId="2035628795" sldId="289"/>
            <ac:spMk id="69" creationId="{00000000-0000-0000-0000-000000000000}"/>
          </ac:spMkLst>
        </pc:spChg>
        <pc:spChg chg="mod">
          <ac:chgData name="Pheona Job-joseph" userId="S::pheona.job-joseph@thadeie.gov.tt::bfb83fdb-0fe8-4b4c-a240-dc285b2a9bf5" providerId="AD" clId="Web-{71C3E981-FE4C-88D0-54F0-9BE2A2016AAB}" dt="2020-07-16T14:51:27.037" v="355" actId="1076"/>
          <ac:spMkLst>
            <pc:docMk/>
            <pc:sldMk cId="2035628795" sldId="289"/>
            <ac:spMk id="79" creationId="{00000000-0000-0000-0000-000000000000}"/>
          </ac:spMkLst>
        </pc:spChg>
        <pc:spChg chg="mod">
          <ac:chgData name="Pheona Job-joseph" userId="S::pheona.job-joseph@thadeie.gov.tt::bfb83fdb-0fe8-4b4c-a240-dc285b2a9bf5" providerId="AD" clId="Web-{71C3E981-FE4C-88D0-54F0-9BE2A2016AAB}" dt="2020-07-16T14:51:15.975" v="353" actId="1076"/>
          <ac:spMkLst>
            <pc:docMk/>
            <pc:sldMk cId="2035628795" sldId="289"/>
            <ac:spMk id="81" creationId="{00000000-0000-0000-0000-000000000000}"/>
          </ac:spMkLst>
        </pc:spChg>
        <pc:spChg chg="mod">
          <ac:chgData name="Pheona Job-joseph" userId="S::pheona.job-joseph@thadeie.gov.tt::bfb83fdb-0fe8-4b4c-a240-dc285b2a9bf5" providerId="AD" clId="Web-{71C3E981-FE4C-88D0-54F0-9BE2A2016AAB}" dt="2020-07-16T14:51:04.459" v="351"/>
          <ac:spMkLst>
            <pc:docMk/>
            <pc:sldMk cId="2035628795" sldId="289"/>
            <ac:spMk id="89" creationId="{00000000-0000-0000-0000-000000000000}"/>
          </ac:spMkLst>
        </pc:spChg>
      </pc:sldChg>
    </pc:docChg>
  </pc:docChgLst>
  <pc:docChgLst>
    <pc:chgData name="Pheona Job-joseph" userId="S::pheona.job-joseph@thadeie.gov.tt::bfb83fdb-0fe8-4b4c-a240-dc285b2a9bf5" providerId="AD" clId="Web-{352C1E82-2845-13F4-7A22-3A6BF632AFA3}"/>
    <pc:docChg chg="modSld">
      <pc:chgData name="Pheona Job-joseph" userId="S::pheona.job-joseph@thadeie.gov.tt::bfb83fdb-0fe8-4b4c-a240-dc285b2a9bf5" providerId="AD" clId="Web-{352C1E82-2845-13F4-7A22-3A6BF632AFA3}" dt="2020-02-28T14:55:15.667" v="53" actId="20577"/>
      <pc:docMkLst>
        <pc:docMk/>
      </pc:docMkLst>
      <pc:sldChg chg="modSp">
        <pc:chgData name="Pheona Job-joseph" userId="S::pheona.job-joseph@thadeie.gov.tt::bfb83fdb-0fe8-4b4c-a240-dc285b2a9bf5" providerId="AD" clId="Web-{352C1E82-2845-13F4-7A22-3A6BF632AFA3}" dt="2020-02-28T14:55:08.558" v="52" actId="20577"/>
        <pc:sldMkLst>
          <pc:docMk/>
          <pc:sldMk cId="2655785744" sldId="280"/>
        </pc:sldMkLst>
        <pc:spChg chg="mod">
          <ac:chgData name="Pheona Job-joseph" userId="S::pheona.job-joseph@thadeie.gov.tt::bfb83fdb-0fe8-4b4c-a240-dc285b2a9bf5" providerId="AD" clId="Web-{352C1E82-2845-13F4-7A22-3A6BF632AFA3}" dt="2020-02-28T14:53:54.073" v="16" actId="688"/>
          <ac:spMkLst>
            <pc:docMk/>
            <pc:sldMk cId="2655785744" sldId="280"/>
            <ac:spMk id="45" creationId="{C6F2BD15-2F34-4325-8649-EAC151AF6A40}"/>
          </ac:spMkLst>
        </pc:spChg>
        <pc:spChg chg="mod">
          <ac:chgData name="Pheona Job-joseph" userId="S::pheona.job-joseph@thadeie.gov.tt::bfb83fdb-0fe8-4b4c-a240-dc285b2a9bf5" providerId="AD" clId="Web-{352C1E82-2845-13F4-7A22-3A6BF632AFA3}" dt="2020-02-28T14:53:25.479" v="13" actId="20577"/>
          <ac:spMkLst>
            <pc:docMk/>
            <pc:sldMk cId="2655785744" sldId="280"/>
            <ac:spMk id="64" creationId="{00000000-0000-0000-0000-000000000000}"/>
          </ac:spMkLst>
        </pc:spChg>
        <pc:spChg chg="mod">
          <ac:chgData name="Pheona Job-joseph" userId="S::pheona.job-joseph@thadeie.gov.tt::bfb83fdb-0fe8-4b4c-a240-dc285b2a9bf5" providerId="AD" clId="Web-{352C1E82-2845-13F4-7A22-3A6BF632AFA3}" dt="2020-02-28T14:55:08.558" v="52" actId="20577"/>
          <ac:spMkLst>
            <pc:docMk/>
            <pc:sldMk cId="2655785744" sldId="280"/>
            <ac:spMk id="70" creationId="{00000000-0000-0000-0000-000000000000}"/>
          </ac:spMkLst>
        </pc:spChg>
      </pc:sldChg>
      <pc:sldChg chg="modSp">
        <pc:chgData name="Pheona Job-joseph" userId="S::pheona.job-joseph@thadeie.gov.tt::bfb83fdb-0fe8-4b4c-a240-dc285b2a9bf5" providerId="AD" clId="Web-{352C1E82-2845-13F4-7A22-3A6BF632AFA3}" dt="2020-02-28T14:53:09.885" v="12" actId="20577"/>
        <pc:sldMkLst>
          <pc:docMk/>
          <pc:sldMk cId="499906558" sldId="281"/>
        </pc:sldMkLst>
        <pc:spChg chg="mod">
          <ac:chgData name="Pheona Job-joseph" userId="S::pheona.job-joseph@thadeie.gov.tt::bfb83fdb-0fe8-4b4c-a240-dc285b2a9bf5" providerId="AD" clId="Web-{352C1E82-2845-13F4-7A22-3A6BF632AFA3}" dt="2020-02-28T14:53:09.885" v="12" actId="20577"/>
          <ac:spMkLst>
            <pc:docMk/>
            <pc:sldMk cId="499906558" sldId="281"/>
            <ac:spMk id="34" creationId="{00000000-0000-0000-0000-000000000000}"/>
          </ac:spMkLst>
        </pc:spChg>
      </pc:sldChg>
      <pc:sldChg chg="modSp">
        <pc:chgData name="Pheona Job-joseph" userId="S::pheona.job-joseph@thadeie.gov.tt::bfb83fdb-0fe8-4b4c-a240-dc285b2a9bf5" providerId="AD" clId="Web-{352C1E82-2845-13F4-7A22-3A6BF632AFA3}" dt="2020-02-28T14:52:25.775" v="8" actId="20577"/>
        <pc:sldMkLst>
          <pc:docMk/>
          <pc:sldMk cId="130249319" sldId="282"/>
        </pc:sldMkLst>
        <pc:spChg chg="mod">
          <ac:chgData name="Pheona Job-joseph" userId="S::pheona.job-joseph@thadeie.gov.tt::bfb83fdb-0fe8-4b4c-a240-dc285b2a9bf5" providerId="AD" clId="Web-{352C1E82-2845-13F4-7A22-3A6BF632AFA3}" dt="2020-02-28T14:52:25.775" v="8" actId="20577"/>
          <ac:spMkLst>
            <pc:docMk/>
            <pc:sldMk cId="130249319" sldId="282"/>
            <ac:spMk id="272" creationId="{00000000-0000-0000-0000-000000000000}"/>
          </ac:spMkLst>
        </pc:spChg>
      </pc:sldChg>
      <pc:sldChg chg="addSp modSp">
        <pc:chgData name="Pheona Job-joseph" userId="S::pheona.job-joseph@thadeie.gov.tt::bfb83fdb-0fe8-4b4c-a240-dc285b2a9bf5" providerId="AD" clId="Web-{352C1E82-2845-13F4-7A22-3A6BF632AFA3}" dt="2020-02-28T14:52:15.103" v="7" actId="20577"/>
        <pc:sldMkLst>
          <pc:docMk/>
          <pc:sldMk cId="2567168673" sldId="284"/>
        </pc:sldMkLst>
        <pc:spChg chg="add mod">
          <ac:chgData name="Pheona Job-joseph" userId="S::pheona.job-joseph@thadeie.gov.tt::bfb83fdb-0fe8-4b4c-a240-dc285b2a9bf5" providerId="AD" clId="Web-{352C1E82-2845-13F4-7A22-3A6BF632AFA3}" dt="2020-02-28T14:52:15.103" v="7" actId="20577"/>
          <ac:spMkLst>
            <pc:docMk/>
            <pc:sldMk cId="2567168673" sldId="284"/>
            <ac:spMk id="4" creationId="{14807971-1121-431F-885C-D0D7CCD548F1}"/>
          </ac:spMkLst>
        </pc:spChg>
      </pc:sldChg>
    </pc:docChg>
  </pc:docChgLst>
  <pc:docChgLst>
    <pc:chgData name="Oneka jordan" userId="S::oneka.jordan@thadeie.gov.tt::0308379d-9e21-45af-92b2-adcff4116fda" providerId="AD" clId="Web-{38D8DEBD-4D6B-055F-2BEE-CB2572B6F98B}"/>
    <pc:docChg chg="modSld">
      <pc:chgData name="Oneka jordan" userId="S::oneka.jordan@thadeie.gov.tt::0308379d-9e21-45af-92b2-adcff4116fda" providerId="AD" clId="Web-{38D8DEBD-4D6B-055F-2BEE-CB2572B6F98B}" dt="2020-02-28T13:54:09.969" v="14" actId="20577"/>
      <pc:docMkLst>
        <pc:docMk/>
      </pc:docMkLst>
      <pc:sldChg chg="modSp">
        <pc:chgData name="Oneka jordan" userId="S::oneka.jordan@thadeie.gov.tt::0308379d-9e21-45af-92b2-adcff4116fda" providerId="AD" clId="Web-{38D8DEBD-4D6B-055F-2BEE-CB2572B6F98B}" dt="2020-02-28T13:54:05.485" v="12" actId="20577"/>
        <pc:sldMkLst>
          <pc:docMk/>
          <pc:sldMk cId="2655785744" sldId="280"/>
        </pc:sldMkLst>
        <pc:spChg chg="mod">
          <ac:chgData name="Oneka jordan" userId="S::oneka.jordan@thadeie.gov.tt::0308379d-9e21-45af-92b2-adcff4116fda" providerId="AD" clId="Web-{38D8DEBD-4D6B-055F-2BEE-CB2572B6F98B}" dt="2020-02-28T13:54:05.485" v="12" actId="20577"/>
          <ac:spMkLst>
            <pc:docMk/>
            <pc:sldMk cId="2655785744" sldId="280"/>
            <ac:spMk id="70" creationId="{00000000-0000-0000-0000-000000000000}"/>
          </ac:spMkLst>
        </pc:spChg>
      </pc:sldChg>
      <pc:sldChg chg="modSp">
        <pc:chgData name="Oneka jordan" userId="S::oneka.jordan@thadeie.gov.tt::0308379d-9e21-45af-92b2-adcff4116fda" providerId="AD" clId="Web-{38D8DEBD-4D6B-055F-2BEE-CB2572B6F98B}" dt="2020-02-28T13:53:40.922" v="9" actId="20577"/>
        <pc:sldMkLst>
          <pc:docMk/>
          <pc:sldMk cId="499906558" sldId="281"/>
        </pc:sldMkLst>
        <pc:spChg chg="mod">
          <ac:chgData name="Oneka jordan" userId="S::oneka.jordan@thadeie.gov.tt::0308379d-9e21-45af-92b2-adcff4116fda" providerId="AD" clId="Web-{38D8DEBD-4D6B-055F-2BEE-CB2572B6F98B}" dt="2020-02-28T13:53:40.922" v="9" actId="20577"/>
          <ac:spMkLst>
            <pc:docMk/>
            <pc:sldMk cId="499906558" sldId="281"/>
            <ac:spMk id="35" creationId="{8A423B00-4A44-4AEB-ABB3-6A4C200F57C8}"/>
          </ac:spMkLst>
        </pc:spChg>
      </pc:sldChg>
      <pc:sldChg chg="modSp">
        <pc:chgData name="Oneka jordan" userId="S::oneka.jordan@thadeie.gov.tt::0308379d-9e21-45af-92b2-adcff4116fda" providerId="AD" clId="Web-{38D8DEBD-4D6B-055F-2BEE-CB2572B6F98B}" dt="2020-02-28T13:53:33.906" v="7" actId="20577"/>
        <pc:sldMkLst>
          <pc:docMk/>
          <pc:sldMk cId="803655431" sldId="283"/>
        </pc:sldMkLst>
        <pc:spChg chg="mod">
          <ac:chgData name="Oneka jordan" userId="S::oneka.jordan@thadeie.gov.tt::0308379d-9e21-45af-92b2-adcff4116fda" providerId="AD" clId="Web-{38D8DEBD-4D6B-055F-2BEE-CB2572B6F98B}" dt="2020-02-28T13:53:33.906" v="7" actId="20577"/>
          <ac:spMkLst>
            <pc:docMk/>
            <pc:sldMk cId="803655431" sldId="283"/>
            <ac:spMk id="234" creationId="{00000000-0000-0000-0000-000000000000}"/>
          </ac:spMkLst>
        </pc:spChg>
      </pc:sldChg>
      <pc:sldChg chg="modSp">
        <pc:chgData name="Oneka jordan" userId="S::oneka.jordan@thadeie.gov.tt::0308379d-9e21-45af-92b2-adcff4116fda" providerId="AD" clId="Web-{38D8DEBD-4D6B-055F-2BEE-CB2572B6F98B}" dt="2020-02-28T13:53:05.343" v="2" actId="20577"/>
        <pc:sldMkLst>
          <pc:docMk/>
          <pc:sldMk cId="2567168673" sldId="284"/>
        </pc:sldMkLst>
        <pc:spChg chg="mod">
          <ac:chgData name="Oneka jordan" userId="S::oneka.jordan@thadeie.gov.tt::0308379d-9e21-45af-92b2-adcff4116fda" providerId="AD" clId="Web-{38D8DEBD-4D6B-055F-2BEE-CB2572B6F98B}" dt="2020-02-28T13:53:05.343" v="2" actId="20577"/>
          <ac:spMkLst>
            <pc:docMk/>
            <pc:sldMk cId="2567168673" sldId="284"/>
            <ac:spMk id="2" creationId="{00000000-0000-0000-0000-000000000000}"/>
          </ac:spMkLst>
        </pc:spChg>
      </pc:sldChg>
    </pc:docChg>
  </pc:docChgLst>
  <pc:docChgLst>
    <pc:chgData name="Pheona Job-joseph" userId="S::pheona.job-joseph@thadeie.gov.tt::bfb83fdb-0fe8-4b4c-a240-dc285b2a9bf5" providerId="AD" clId="Web-{4C35B877-566C-5BF1-AB8F-CEE4F0718EAF}"/>
    <pc:docChg chg="modSld">
      <pc:chgData name="Pheona Job-joseph" userId="S::pheona.job-joseph@thadeie.gov.tt::bfb83fdb-0fe8-4b4c-a240-dc285b2a9bf5" providerId="AD" clId="Web-{4C35B877-566C-5BF1-AB8F-CEE4F0718EAF}" dt="2020-03-17T14:55:46.652" v="1" actId="1076"/>
      <pc:docMkLst>
        <pc:docMk/>
      </pc:docMkLst>
      <pc:sldChg chg="modSp">
        <pc:chgData name="Pheona Job-joseph" userId="S::pheona.job-joseph@thadeie.gov.tt::bfb83fdb-0fe8-4b4c-a240-dc285b2a9bf5" providerId="AD" clId="Web-{4C35B877-566C-5BF1-AB8F-CEE4F0718EAF}" dt="2020-03-17T14:55:46.652" v="1" actId="1076"/>
        <pc:sldMkLst>
          <pc:docMk/>
          <pc:sldMk cId="3764532590" sldId="279"/>
        </pc:sldMkLst>
        <pc:spChg chg="mod">
          <ac:chgData name="Pheona Job-joseph" userId="S::pheona.job-joseph@thadeie.gov.tt::bfb83fdb-0fe8-4b4c-a240-dc285b2a9bf5" providerId="AD" clId="Web-{4C35B877-566C-5BF1-AB8F-CEE4F0718EAF}" dt="2020-03-17T14:55:46.652" v="1" actId="1076"/>
          <ac:spMkLst>
            <pc:docMk/>
            <pc:sldMk cId="3764532590" sldId="279"/>
            <ac:spMk id="82" creationId="{00000000-0000-0000-0000-000000000000}"/>
          </ac:spMkLst>
        </pc:spChg>
      </pc:sldChg>
    </pc:docChg>
  </pc:docChgLst>
  <pc:docChgLst>
    <pc:chgData name="Pheona Job-joseph" userId="S::pheona.job-joseph@thadeie.gov.tt::bfb83fdb-0fe8-4b4c-a240-dc285b2a9bf5" providerId="AD" clId="Web-{1531DD15-E329-A121-277C-447D60264EE5}"/>
    <pc:docChg chg="modSld">
      <pc:chgData name="Pheona Job-joseph" userId="S::pheona.job-joseph@thadeie.gov.tt::bfb83fdb-0fe8-4b4c-a240-dc285b2a9bf5" providerId="AD" clId="Web-{1531DD15-E329-A121-277C-447D60264EE5}" dt="2020-03-02T13:55:04.104" v="18" actId="20577"/>
      <pc:docMkLst>
        <pc:docMk/>
      </pc:docMkLst>
      <pc:sldChg chg="modSp">
        <pc:chgData name="Pheona Job-joseph" userId="S::pheona.job-joseph@thadeie.gov.tt::bfb83fdb-0fe8-4b4c-a240-dc285b2a9bf5" providerId="AD" clId="Web-{1531DD15-E329-A121-277C-447D60264EE5}" dt="2020-03-02T13:55:04.088" v="17" actId="20577"/>
        <pc:sldMkLst>
          <pc:docMk/>
          <pc:sldMk cId="4168393115" sldId="285"/>
        </pc:sldMkLst>
        <pc:spChg chg="mod">
          <ac:chgData name="Pheona Job-joseph" userId="S::pheona.job-joseph@thadeie.gov.tt::bfb83fdb-0fe8-4b4c-a240-dc285b2a9bf5" providerId="AD" clId="Web-{1531DD15-E329-A121-277C-447D60264EE5}" dt="2020-03-02T13:55:04.088" v="17" actId="20577"/>
          <ac:spMkLst>
            <pc:docMk/>
            <pc:sldMk cId="4168393115" sldId="285"/>
            <ac:spMk id="2" creationId="{00000000-0000-0000-0000-000000000000}"/>
          </ac:spMkLst>
        </pc:spChg>
      </pc:sldChg>
    </pc:docChg>
  </pc:docChgLst>
  <pc:docChgLst>
    <pc:chgData name="Pheona Job-joseph" userId="S::pheona.job-joseph@thadeie.gov.tt::bfb83fdb-0fe8-4b4c-a240-dc285b2a9bf5" providerId="AD" clId="Web-{846FE967-A95C-6B0B-3403-E02E4FB4CF1C}"/>
    <pc:docChg chg="modSld">
      <pc:chgData name="Pheona Job-joseph" userId="S::pheona.job-joseph@thadeie.gov.tt::bfb83fdb-0fe8-4b4c-a240-dc285b2a9bf5" providerId="AD" clId="Web-{846FE967-A95C-6B0B-3403-E02E4FB4CF1C}" dt="2020-03-17T18:27:26.082" v="199" actId="14100"/>
      <pc:docMkLst>
        <pc:docMk/>
      </pc:docMkLst>
      <pc:sldChg chg="addSp delSp modSp">
        <pc:chgData name="Pheona Job-joseph" userId="S::pheona.job-joseph@thadeie.gov.tt::bfb83fdb-0fe8-4b4c-a240-dc285b2a9bf5" providerId="AD" clId="Web-{846FE967-A95C-6B0B-3403-E02E4FB4CF1C}" dt="2020-03-17T17:34:23.705" v="184" actId="1076"/>
        <pc:sldMkLst>
          <pc:docMk/>
          <pc:sldMk cId="3764532590" sldId="279"/>
        </pc:sldMkLst>
        <pc:spChg chg="mod">
          <ac:chgData name="Pheona Job-joseph" userId="S::pheona.job-joseph@thadeie.gov.tt::bfb83fdb-0fe8-4b4c-a240-dc285b2a9bf5" providerId="AD" clId="Web-{846FE967-A95C-6B0B-3403-E02E4FB4CF1C}" dt="2020-03-17T17:30:41.702" v="157" actId="1076"/>
          <ac:spMkLst>
            <pc:docMk/>
            <pc:sldMk cId="3764532590" sldId="279"/>
            <ac:spMk id="42" creationId="{00000000-0000-0000-0000-000000000000}"/>
          </ac:spMkLst>
        </pc:spChg>
        <pc:spChg chg="del topLvl">
          <ac:chgData name="Pheona Job-joseph" userId="S::pheona.job-joseph@thadeie.gov.tt::bfb83fdb-0fe8-4b4c-a240-dc285b2a9bf5" providerId="AD" clId="Web-{846FE967-A95C-6B0B-3403-E02E4FB4CF1C}" dt="2020-03-17T17:27:03.886" v="14"/>
          <ac:spMkLst>
            <pc:docMk/>
            <pc:sldMk cId="3764532590" sldId="279"/>
            <ac:spMk id="43" creationId="{00000000-0000-0000-0000-000000000000}"/>
          </ac:spMkLst>
        </pc:spChg>
        <pc:spChg chg="mod">
          <ac:chgData name="Pheona Job-joseph" userId="S::pheona.job-joseph@thadeie.gov.tt::bfb83fdb-0fe8-4b4c-a240-dc285b2a9bf5" providerId="AD" clId="Web-{846FE967-A95C-6B0B-3403-E02E4FB4CF1C}" dt="2020-03-17T17:30:35.327" v="155" actId="14100"/>
          <ac:spMkLst>
            <pc:docMk/>
            <pc:sldMk cId="3764532590" sldId="279"/>
            <ac:spMk id="46" creationId="{00000000-0000-0000-0000-000000000000}"/>
          </ac:spMkLst>
        </pc:spChg>
        <pc:spChg chg="mod topLvl">
          <ac:chgData name="Pheona Job-joseph" userId="S::pheona.job-joseph@thadeie.gov.tt::bfb83fdb-0fe8-4b4c-a240-dc285b2a9bf5" providerId="AD" clId="Web-{846FE967-A95C-6B0B-3403-E02E4FB4CF1C}" dt="2020-03-17T17:29:37.170" v="134" actId="20577"/>
          <ac:spMkLst>
            <pc:docMk/>
            <pc:sldMk cId="3764532590" sldId="279"/>
            <ac:spMk id="53" creationId="{00000000-0000-0000-0000-000000000000}"/>
          </ac:spMkLst>
        </pc:spChg>
        <pc:spChg chg="add del mod topLvl">
          <ac:chgData name="Pheona Job-joseph" userId="S::pheona.job-joseph@thadeie.gov.tt::bfb83fdb-0fe8-4b4c-a240-dc285b2a9bf5" providerId="AD" clId="Web-{846FE967-A95C-6B0B-3403-E02E4FB4CF1C}" dt="2020-03-17T17:26:50.573" v="13"/>
          <ac:spMkLst>
            <pc:docMk/>
            <pc:sldMk cId="3764532590" sldId="279"/>
            <ac:spMk id="55" creationId="{00000000-0000-0000-0000-000000000000}"/>
          </ac:spMkLst>
        </pc:spChg>
        <pc:spChg chg="mod">
          <ac:chgData name="Pheona Job-joseph" userId="S::pheona.job-joseph@thadeie.gov.tt::bfb83fdb-0fe8-4b4c-a240-dc285b2a9bf5" providerId="AD" clId="Web-{846FE967-A95C-6B0B-3403-E02E4FB4CF1C}" dt="2020-03-17T17:32:57.079" v="175" actId="1076"/>
          <ac:spMkLst>
            <pc:docMk/>
            <pc:sldMk cId="3764532590" sldId="279"/>
            <ac:spMk id="61" creationId="{00000000-0000-0000-0000-000000000000}"/>
          </ac:spMkLst>
        </pc:spChg>
        <pc:spChg chg="mod">
          <ac:chgData name="Pheona Job-joseph" userId="S::pheona.job-joseph@thadeie.gov.tt::bfb83fdb-0fe8-4b4c-a240-dc285b2a9bf5" providerId="AD" clId="Web-{846FE967-A95C-6B0B-3403-E02E4FB4CF1C}" dt="2020-03-17T17:32:57.079" v="176" actId="1076"/>
          <ac:spMkLst>
            <pc:docMk/>
            <pc:sldMk cId="3764532590" sldId="279"/>
            <ac:spMk id="63" creationId="{00000000-0000-0000-0000-000000000000}"/>
          </ac:spMkLst>
        </pc:spChg>
        <pc:spChg chg="mod">
          <ac:chgData name="Pheona Job-joseph" userId="S::pheona.job-joseph@thadeie.gov.tt::bfb83fdb-0fe8-4b4c-a240-dc285b2a9bf5" providerId="AD" clId="Web-{846FE967-A95C-6B0B-3403-E02E4FB4CF1C}" dt="2020-03-17T17:32:59.547" v="177" actId="1076"/>
          <ac:spMkLst>
            <pc:docMk/>
            <pc:sldMk cId="3764532590" sldId="279"/>
            <ac:spMk id="64" creationId="{00000000-0000-0000-0000-000000000000}"/>
          </ac:spMkLst>
        </pc:spChg>
        <pc:spChg chg="mod topLvl">
          <ac:chgData name="Pheona Job-joseph" userId="S::pheona.job-joseph@thadeie.gov.tt::bfb83fdb-0fe8-4b4c-a240-dc285b2a9bf5" providerId="AD" clId="Web-{846FE967-A95C-6B0B-3403-E02E4FB4CF1C}" dt="2020-03-17T17:29:46.560" v="146" actId="1076"/>
          <ac:spMkLst>
            <pc:docMk/>
            <pc:sldMk cId="3764532590" sldId="279"/>
            <ac:spMk id="69" creationId="{00000000-0000-0000-0000-000000000000}"/>
          </ac:spMkLst>
        </pc:spChg>
        <pc:spChg chg="mod">
          <ac:chgData name="Pheona Job-joseph" userId="S::pheona.job-joseph@thadeie.gov.tt::bfb83fdb-0fe8-4b4c-a240-dc285b2a9bf5" providerId="AD" clId="Web-{846FE967-A95C-6B0B-3403-E02E4FB4CF1C}" dt="2020-03-17T17:30:50.249" v="159" actId="14100"/>
          <ac:spMkLst>
            <pc:docMk/>
            <pc:sldMk cId="3764532590" sldId="279"/>
            <ac:spMk id="79" creationId="{00000000-0000-0000-0000-000000000000}"/>
          </ac:spMkLst>
        </pc:spChg>
        <pc:spChg chg="mod">
          <ac:chgData name="Pheona Job-joseph" userId="S::pheona.job-joseph@thadeie.gov.tt::bfb83fdb-0fe8-4b4c-a240-dc285b2a9bf5" providerId="AD" clId="Web-{846FE967-A95C-6B0B-3403-E02E4FB4CF1C}" dt="2020-03-17T17:29:43.076" v="145" actId="1076"/>
          <ac:spMkLst>
            <pc:docMk/>
            <pc:sldMk cId="3764532590" sldId="279"/>
            <ac:spMk id="81" creationId="{00000000-0000-0000-0000-000000000000}"/>
          </ac:spMkLst>
        </pc:spChg>
        <pc:spChg chg="mod">
          <ac:chgData name="Pheona Job-joseph" userId="S::pheona.job-joseph@thadeie.gov.tt::bfb83fdb-0fe8-4b4c-a240-dc285b2a9bf5" providerId="AD" clId="Web-{846FE967-A95C-6B0B-3403-E02E4FB4CF1C}" dt="2020-03-17T17:34:13.064" v="182" actId="1076"/>
          <ac:spMkLst>
            <pc:docMk/>
            <pc:sldMk cId="3764532590" sldId="279"/>
            <ac:spMk id="84" creationId="{00000000-0000-0000-0000-000000000000}"/>
          </ac:spMkLst>
        </pc:spChg>
        <pc:spChg chg="mod">
          <ac:chgData name="Pheona Job-joseph" userId="S::pheona.job-joseph@thadeie.gov.tt::bfb83fdb-0fe8-4b4c-a240-dc285b2a9bf5" providerId="AD" clId="Web-{846FE967-A95C-6B0B-3403-E02E4FB4CF1C}" dt="2020-03-17T17:34:23.705" v="184" actId="1076"/>
          <ac:spMkLst>
            <pc:docMk/>
            <pc:sldMk cId="3764532590" sldId="279"/>
            <ac:spMk id="87" creationId="{00000000-0000-0000-0000-000000000000}"/>
          </ac:spMkLst>
        </pc:spChg>
        <pc:spChg chg="mod">
          <ac:chgData name="Pheona Job-joseph" userId="S::pheona.job-joseph@thadeie.gov.tt::bfb83fdb-0fe8-4b4c-a240-dc285b2a9bf5" providerId="AD" clId="Web-{846FE967-A95C-6B0B-3403-E02E4FB4CF1C}" dt="2020-03-17T17:30:29.233" v="154" actId="1076"/>
          <ac:spMkLst>
            <pc:docMk/>
            <pc:sldMk cId="3764532590" sldId="279"/>
            <ac:spMk id="88" creationId="{00000000-0000-0000-0000-000000000000}"/>
          </ac:spMkLst>
        </pc:spChg>
        <pc:spChg chg="mod">
          <ac:chgData name="Pheona Job-joseph" userId="S::pheona.job-joseph@thadeie.gov.tt::bfb83fdb-0fe8-4b4c-a240-dc285b2a9bf5" providerId="AD" clId="Web-{846FE967-A95C-6B0B-3403-E02E4FB4CF1C}" dt="2020-03-17T17:29:37.779" v="144" actId="1076"/>
          <ac:spMkLst>
            <pc:docMk/>
            <pc:sldMk cId="3764532590" sldId="279"/>
            <ac:spMk id="89" creationId="{00000000-0000-0000-0000-000000000000}"/>
          </ac:spMkLst>
        </pc:spChg>
        <pc:grpChg chg="add del">
          <ac:chgData name="Pheona Job-joseph" userId="S::pheona.job-joseph@thadeie.gov.tt::bfb83fdb-0fe8-4b4c-a240-dc285b2a9bf5" providerId="AD" clId="Web-{846FE967-A95C-6B0B-3403-E02E4FB4CF1C}" dt="2020-03-17T17:26:50.573" v="13"/>
          <ac:grpSpMkLst>
            <pc:docMk/>
            <pc:sldMk cId="3764532590" sldId="279"/>
            <ac:grpSpMk id="48" creationId="{00000000-0000-0000-0000-000000000000}"/>
          </ac:grpSpMkLst>
        </pc:grpChg>
        <pc:grpChg chg="del">
          <ac:chgData name="Pheona Job-joseph" userId="S::pheona.job-joseph@thadeie.gov.tt::bfb83fdb-0fe8-4b4c-a240-dc285b2a9bf5" providerId="AD" clId="Web-{846FE967-A95C-6B0B-3403-E02E4FB4CF1C}" dt="2020-03-17T17:27:03.886" v="14"/>
          <ac:grpSpMkLst>
            <pc:docMk/>
            <pc:sldMk cId="3764532590" sldId="279"/>
            <ac:grpSpMk id="77" creationId="{00000000-0000-0000-0000-000000000000}"/>
          </ac:grpSpMkLst>
        </pc:grpChg>
        <pc:grpChg chg="mod">
          <ac:chgData name="Pheona Job-joseph" userId="S::pheona.job-joseph@thadeie.gov.tt::bfb83fdb-0fe8-4b4c-a240-dc285b2a9bf5" providerId="AD" clId="Web-{846FE967-A95C-6B0B-3403-E02E4FB4CF1C}" dt="2020-03-17T17:32:31.328" v="171" actId="1076"/>
          <ac:grpSpMkLst>
            <pc:docMk/>
            <pc:sldMk cId="3764532590" sldId="279"/>
            <ac:grpSpMk id="83" creationId="{00000000-0000-0000-0000-000000000000}"/>
          </ac:grpSpMkLst>
        </pc:grpChg>
      </pc:sldChg>
      <pc:sldChg chg="modSp">
        <pc:chgData name="Pheona Job-joseph" userId="S::pheona.job-joseph@thadeie.gov.tt::bfb83fdb-0fe8-4b4c-a240-dc285b2a9bf5" providerId="AD" clId="Web-{846FE967-A95C-6B0B-3403-E02E4FB4CF1C}" dt="2020-03-17T17:22:59.617" v="5" actId="20577"/>
        <pc:sldMkLst>
          <pc:docMk/>
          <pc:sldMk cId="2655785744" sldId="280"/>
        </pc:sldMkLst>
        <pc:spChg chg="mod">
          <ac:chgData name="Pheona Job-joseph" userId="S::pheona.job-joseph@thadeie.gov.tt::bfb83fdb-0fe8-4b4c-a240-dc285b2a9bf5" providerId="AD" clId="Web-{846FE967-A95C-6B0B-3403-E02E4FB4CF1C}" dt="2020-03-17T17:22:50.179" v="3" actId="14100"/>
          <ac:spMkLst>
            <pc:docMk/>
            <pc:sldMk cId="2655785744" sldId="280"/>
            <ac:spMk id="3" creationId="{00000000-0000-0000-0000-000000000000}"/>
          </ac:spMkLst>
        </pc:spChg>
        <pc:spChg chg="mod">
          <ac:chgData name="Pheona Job-joseph" userId="S::pheona.job-joseph@thadeie.gov.tt::bfb83fdb-0fe8-4b4c-a240-dc285b2a9bf5" providerId="AD" clId="Web-{846FE967-A95C-6B0B-3403-E02E4FB4CF1C}" dt="2020-03-17T17:22:59.617" v="5" actId="20577"/>
          <ac:spMkLst>
            <pc:docMk/>
            <pc:sldMk cId="2655785744" sldId="280"/>
            <ac:spMk id="66" creationId="{00000000-0000-0000-0000-000000000000}"/>
          </ac:spMkLst>
        </pc:spChg>
      </pc:sldChg>
      <pc:sldChg chg="modSp">
        <pc:chgData name="Pheona Job-joseph" userId="S::pheona.job-joseph@thadeie.gov.tt::bfb83fdb-0fe8-4b4c-a240-dc285b2a9bf5" providerId="AD" clId="Web-{846FE967-A95C-6B0B-3403-E02E4FB4CF1C}" dt="2020-03-17T18:27:26.082" v="199" actId="14100"/>
        <pc:sldMkLst>
          <pc:docMk/>
          <pc:sldMk cId="499906558" sldId="281"/>
        </pc:sldMkLst>
        <pc:spChg chg="mod">
          <ac:chgData name="Pheona Job-joseph" userId="S::pheona.job-joseph@thadeie.gov.tt::bfb83fdb-0fe8-4b4c-a240-dc285b2a9bf5" providerId="AD" clId="Web-{846FE967-A95C-6B0B-3403-E02E4FB4CF1C}" dt="2020-03-17T18:27:05.160" v="187" actId="20577"/>
          <ac:spMkLst>
            <pc:docMk/>
            <pc:sldMk cId="499906558" sldId="281"/>
            <ac:spMk id="21" creationId="{9184CC13-17DF-4CBA-9ADC-377AD3C2EFF8}"/>
          </ac:spMkLst>
        </pc:spChg>
        <pc:spChg chg="mod">
          <ac:chgData name="Pheona Job-joseph" userId="S::pheona.job-joseph@thadeie.gov.tt::bfb83fdb-0fe8-4b4c-a240-dc285b2a9bf5" providerId="AD" clId="Web-{846FE967-A95C-6B0B-3403-E02E4FB4CF1C}" dt="2020-03-17T18:27:26.082" v="199" actId="14100"/>
          <ac:spMkLst>
            <pc:docMk/>
            <pc:sldMk cId="499906558" sldId="281"/>
            <ac:spMk id="34" creationId="{00000000-0000-0000-0000-000000000000}"/>
          </ac:spMkLst>
        </pc:spChg>
      </pc:sldChg>
      <pc:sldChg chg="modSp">
        <pc:chgData name="Pheona Job-joseph" userId="S::pheona.job-joseph@thadeie.gov.tt::bfb83fdb-0fe8-4b4c-a240-dc285b2a9bf5" providerId="AD" clId="Web-{846FE967-A95C-6B0B-3403-E02E4FB4CF1C}" dt="2020-03-17T17:26:26.636" v="9" actId="20577"/>
        <pc:sldMkLst>
          <pc:docMk/>
          <pc:sldMk cId="1486290764" sldId="287"/>
        </pc:sldMkLst>
        <pc:spChg chg="mod">
          <ac:chgData name="Pheona Job-joseph" userId="S::pheona.job-joseph@thadeie.gov.tt::bfb83fdb-0fe8-4b4c-a240-dc285b2a9bf5" providerId="AD" clId="Web-{846FE967-A95C-6B0B-3403-E02E4FB4CF1C}" dt="2020-03-17T17:26:26.636" v="9" actId="20577"/>
          <ac:spMkLst>
            <pc:docMk/>
            <pc:sldMk cId="1486290764" sldId="287"/>
            <ac:spMk id="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TT"/>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BFDBC0F-1F12-4807-B2AE-CB052198AABD}" type="datetimeFigureOut">
              <a:rPr lang="en-TT" smtClean="0"/>
              <a:t>17/07/2020</a:t>
            </a:fld>
            <a:endParaRPr lang="en-TT"/>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TT"/>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A35DE9D-C3B8-4947-8667-DFC7F193947F}" type="slidenum">
              <a:rPr lang="en-TT" smtClean="0"/>
              <a:t>‹#›</a:t>
            </a:fld>
            <a:endParaRPr lang="en-TT"/>
          </a:p>
        </p:txBody>
      </p:sp>
    </p:spTree>
    <p:extLst>
      <p:ext uri="{BB962C8B-B14F-4D97-AF65-F5344CB8AC3E}">
        <p14:creationId xmlns:p14="http://schemas.microsoft.com/office/powerpoint/2010/main" val="2851126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B488F7-1FAC-40D2-BB7E-BA3CE28D8950}" type="datetimeFigureOut">
              <a:rPr lang="en-US" smtClean="0"/>
              <a:pPr/>
              <a:t>7/17/2020</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5404F2-BE9A-4460-8815-8F645183555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7/17/2020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62" r:id="rId8"/>
    <p:sldLayoutId id="2147483655" r:id="rId9"/>
    <p:sldLayoutId id="2147483656" r:id="rId10"/>
    <p:sldLayoutId id="2147483657" r:id="rId11"/>
    <p:sldLayoutId id="2147483658" r:id="rId12"/>
    <p:sldLayoutId id="2147483659" r:id="rId13"/>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hadeie.gov.tt/department-of-advanced-training-and-advisory-services/" TargetMode="Externa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b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4171" y="-7655"/>
            <a:ext cx="4377316" cy="4907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765820" y="5445224"/>
            <a:ext cx="10945216" cy="461665"/>
          </a:xfrm>
          <a:prstGeom prst="rect">
            <a:avLst/>
          </a:prstGeom>
          <a:noFill/>
        </p:spPr>
        <p:txBody>
          <a:bodyPr wrap="square" rtlCol="0">
            <a:spAutoFit/>
          </a:bodyPr>
          <a:lstStyle/>
          <a:p>
            <a:r>
              <a:rPr lang="en-US"/>
              <a:t> </a:t>
            </a:r>
          </a:p>
        </p:txBody>
      </p:sp>
      <p:sp>
        <p:nvSpPr>
          <p:cNvPr id="5" name="Rectangle 4"/>
          <p:cNvSpPr/>
          <p:nvPr/>
        </p:nvSpPr>
        <p:spPr>
          <a:xfrm>
            <a:off x="-3175" y="4900246"/>
            <a:ext cx="12192000" cy="19577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2800" i="1"/>
              <a:t>‘Fostering, in alignment with Tobago’s human resource development needs, the determination and pursuit of career goals of residents of the island, through the provision of advanced training and advisory services at the tertiary educational level’</a:t>
            </a:r>
            <a:endParaRPr lang="en-US" sz="2800"/>
          </a:p>
        </p:txBody>
      </p:sp>
    </p:spTree>
    <p:extLst>
      <p:ext uri="{BB962C8B-B14F-4D97-AF65-F5344CB8AC3E}">
        <p14:creationId xmlns:p14="http://schemas.microsoft.com/office/powerpoint/2010/main" val="303588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2123610" y="5177227"/>
            <a:ext cx="3818839" cy="461538"/>
          </a:xfrm>
          <a:prstGeom prst="rect">
            <a:avLst/>
          </a:prstGeom>
        </p:spPr>
        <p:txBody>
          <a:bodyPr wrap="square" anchor="t">
            <a:spAutoFit/>
          </a:bodyPr>
          <a:lstStyle/>
          <a:p>
            <a:endParaRPr lang="en-US" sz="2350" kern="0">
              <a:solidFill>
                <a:schemeClr val="tx1">
                  <a:lumMod val="75000"/>
                  <a:lumOff val="25000"/>
                </a:schemeClr>
              </a:solidFill>
              <a:latin typeface="Arial"/>
              <a:cs typeface="Arial"/>
            </a:endParaRPr>
          </a:p>
        </p:txBody>
      </p:sp>
      <p:sp>
        <p:nvSpPr>
          <p:cNvPr id="53" name="Rectangle 52"/>
          <p:cNvSpPr/>
          <p:nvPr/>
        </p:nvSpPr>
        <p:spPr>
          <a:xfrm>
            <a:off x="1167441" y="4575218"/>
            <a:ext cx="10599091" cy="1554272"/>
          </a:xfrm>
          <a:prstGeom prst="rect">
            <a:avLst/>
          </a:prstGeom>
        </p:spPr>
        <p:txBody>
          <a:bodyPr wrap="square" anchor="t">
            <a:spAutoFit/>
          </a:bodyPr>
          <a:lstStyle/>
          <a:p>
            <a:r>
              <a:rPr lang="en-US">
                <a:solidFill>
                  <a:schemeClr val="tx1">
                    <a:lumMod val="65000"/>
                    <a:lumOff val="35000"/>
                  </a:schemeClr>
                </a:solidFill>
                <a:latin typeface="Arial"/>
                <a:cs typeface="Arial"/>
              </a:rPr>
              <a:t>To access DATAS fillable Bursary &amp; Grants Application Forms for financial assistance please follow the link below:</a:t>
            </a:r>
          </a:p>
          <a:p>
            <a:endParaRPr lang="en-US" sz="2350" kern="0">
              <a:solidFill>
                <a:schemeClr val="tx1">
                  <a:lumMod val="75000"/>
                  <a:lumOff val="25000"/>
                </a:schemeClr>
              </a:solidFill>
              <a:latin typeface="Arial"/>
              <a:ea typeface="+mn-lt"/>
              <a:cs typeface="Arial"/>
            </a:endParaRPr>
          </a:p>
          <a:p>
            <a:r>
              <a:rPr lang="en-US" kern="0">
                <a:solidFill>
                  <a:schemeClr val="tx1">
                    <a:lumMod val="75000"/>
                    <a:lumOff val="25000"/>
                  </a:schemeClr>
                </a:solidFill>
                <a:latin typeface="Arial"/>
                <a:cs typeface="Arial"/>
                <a:hlinkClick r:id="rId2">
                  <a:extLst>
                    <a:ext uri="{A12FA001-AC4F-418D-AE19-62706E023703}">
                      <ahyp:hlinkClr xmlns:ahyp="http://schemas.microsoft.com/office/drawing/2018/hyperlinkcolor" xmlns="" val="tx"/>
                    </a:ext>
                  </a:extLst>
                </a:hlinkClick>
              </a:rPr>
              <a:t>https://thadeie.gov.tt/department-of-advanced-training-and-advisory-services/</a:t>
            </a:r>
            <a:endParaRPr lang="en-US" kern="0">
              <a:solidFill>
                <a:schemeClr val="tx1">
                  <a:lumMod val="75000"/>
                  <a:lumOff val="25000"/>
                </a:schemeClr>
              </a:solidFill>
              <a:latin typeface="Arial"/>
              <a:cs typeface="Arial"/>
            </a:endParaRPr>
          </a:p>
        </p:txBody>
      </p:sp>
      <p:sp>
        <p:nvSpPr>
          <p:cNvPr id="82" name="Title 1"/>
          <p:cNvSpPr txBox="1">
            <a:spLocks/>
          </p:cNvSpPr>
          <p:nvPr/>
        </p:nvSpPr>
        <p:spPr>
          <a:xfrm>
            <a:off x="609441" y="103254"/>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HOW TO APPLY</a:t>
            </a:r>
            <a:endParaRPr lang="en-IN" sz="4800">
              <a:solidFill>
                <a:schemeClr val="tx1">
                  <a:lumMod val="75000"/>
                  <a:lumOff val="25000"/>
                </a:schemeClr>
              </a:solidFill>
            </a:endParaRPr>
          </a:p>
        </p:txBody>
      </p:sp>
      <p:sp>
        <p:nvSpPr>
          <p:cNvPr id="89" name="Rectangle 88"/>
          <p:cNvSpPr/>
          <p:nvPr/>
        </p:nvSpPr>
        <p:spPr>
          <a:xfrm>
            <a:off x="2130305" y="5948768"/>
            <a:ext cx="6785543" cy="453970"/>
          </a:xfrm>
          <a:prstGeom prst="rect">
            <a:avLst/>
          </a:prstGeom>
        </p:spPr>
        <p:txBody>
          <a:bodyPr wrap="square" anchor="t">
            <a:spAutoFit/>
          </a:bodyPr>
          <a:lstStyle/>
          <a:p>
            <a:endParaRPr lang="en-US" sz="2350" kern="0">
              <a:solidFill>
                <a:schemeClr val="tx1">
                  <a:lumMod val="75000"/>
                  <a:lumOff val="25000"/>
                </a:schemeClr>
              </a:solidFill>
              <a:latin typeface="Arial"/>
              <a:cs typeface="Arial"/>
            </a:endParaRPr>
          </a:p>
        </p:txBody>
      </p:sp>
      <p:pic>
        <p:nvPicPr>
          <p:cNvPr id="3" name="Picture 3" descr="A close up of a sign&#10;&#10;Description automatically generated">
            <a:extLst>
              <a:ext uri="{FF2B5EF4-FFF2-40B4-BE49-F238E27FC236}">
                <a16:creationId xmlns:a16="http://schemas.microsoft.com/office/drawing/2014/main" xmlns="" id="{2FA953D0-55DB-445C-A3A5-EFC058128B5F}"/>
              </a:ext>
            </a:extLst>
          </p:cNvPr>
          <p:cNvPicPr>
            <a:picLocks noChangeAspect="1"/>
          </p:cNvPicPr>
          <p:nvPr/>
        </p:nvPicPr>
        <p:blipFill>
          <a:blip r:embed="rId3"/>
          <a:stretch>
            <a:fillRect/>
          </a:stretch>
        </p:blipFill>
        <p:spPr>
          <a:xfrm>
            <a:off x="376998" y="1884612"/>
            <a:ext cx="686753" cy="764992"/>
          </a:xfrm>
          <a:prstGeom prst="rect">
            <a:avLst/>
          </a:prstGeom>
        </p:spPr>
      </p:pic>
      <p:sp>
        <p:nvSpPr>
          <p:cNvPr id="5" name="TextBox 4">
            <a:extLst>
              <a:ext uri="{FF2B5EF4-FFF2-40B4-BE49-F238E27FC236}">
                <a16:creationId xmlns:a16="http://schemas.microsoft.com/office/drawing/2014/main" xmlns="" id="{E28B0AD4-4FEE-4C08-A8A7-1897797679BE}"/>
              </a:ext>
            </a:extLst>
          </p:cNvPr>
          <p:cNvSpPr txBox="1"/>
          <p:nvPr/>
        </p:nvSpPr>
        <p:spPr>
          <a:xfrm>
            <a:off x="1169508" y="1117495"/>
            <a:ext cx="10543480" cy="30162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a:buChar char="ü"/>
            </a:pPr>
            <a:r>
              <a:rPr lang="en-US">
                <a:solidFill>
                  <a:schemeClr val="tx1">
                    <a:lumMod val="65000"/>
                    <a:lumOff val="35000"/>
                  </a:schemeClr>
                </a:solidFill>
                <a:latin typeface="Arial"/>
                <a:cs typeface="Arial"/>
              </a:rPr>
              <a:t>Applicants must complete the form in CAPITAL LETTERS. A completed form and all supporting documents must be scanned and emailed to DATAS for pre-screening. </a:t>
            </a:r>
          </a:p>
          <a:p>
            <a:endParaRPr lang="en-US" sz="2350" kern="0">
              <a:solidFill>
                <a:schemeClr val="tx1">
                  <a:lumMod val="75000"/>
                  <a:lumOff val="25000"/>
                </a:schemeClr>
              </a:solidFill>
              <a:latin typeface="Arial"/>
              <a:cs typeface="Arial"/>
            </a:endParaRPr>
          </a:p>
          <a:p>
            <a:pPr marL="342900" indent="-342900">
              <a:buFont typeface="Wingdings"/>
              <a:buChar char="ü"/>
            </a:pPr>
            <a:r>
              <a:rPr lang="en-US">
                <a:solidFill>
                  <a:schemeClr val="tx1">
                    <a:lumMod val="65000"/>
                    <a:lumOff val="35000"/>
                  </a:schemeClr>
                </a:solidFill>
                <a:latin typeface="Arial"/>
                <a:cs typeface="Arial"/>
              </a:rPr>
              <a:t>To complete the application process an appointment will be scheduled.</a:t>
            </a:r>
          </a:p>
          <a:p>
            <a:endParaRPr lang="en-US" sz="2350" kern="0">
              <a:solidFill>
                <a:schemeClr val="tx1">
                  <a:lumMod val="75000"/>
                  <a:lumOff val="25000"/>
                </a:schemeClr>
              </a:solidFill>
              <a:latin typeface="Arial"/>
              <a:cs typeface="Arial"/>
            </a:endParaRPr>
          </a:p>
          <a:p>
            <a:pPr marL="342900" indent="-342900">
              <a:buFont typeface="Wingdings"/>
              <a:buChar char="ü"/>
            </a:pPr>
            <a:r>
              <a:rPr lang="en-US">
                <a:solidFill>
                  <a:schemeClr val="tx1">
                    <a:lumMod val="65000"/>
                    <a:lumOff val="35000"/>
                  </a:schemeClr>
                </a:solidFill>
                <a:latin typeface="Arial"/>
                <a:cs typeface="Arial"/>
              </a:rPr>
              <a:t>Applicants must present for verification a completed form, originals and supporting documents at the appointment. </a:t>
            </a:r>
          </a:p>
        </p:txBody>
      </p:sp>
      <p:pic>
        <p:nvPicPr>
          <p:cNvPr id="9" name="Picture 9" descr="A close up of a sign&#10;&#10;Description automatically generated">
            <a:extLst>
              <a:ext uri="{FF2B5EF4-FFF2-40B4-BE49-F238E27FC236}">
                <a16:creationId xmlns:a16="http://schemas.microsoft.com/office/drawing/2014/main" xmlns="" id="{1EE0A94E-4D0E-4684-8FFF-AF4BC56E37F8}"/>
              </a:ext>
            </a:extLst>
          </p:cNvPr>
          <p:cNvPicPr>
            <a:picLocks noChangeAspect="1"/>
          </p:cNvPicPr>
          <p:nvPr/>
        </p:nvPicPr>
        <p:blipFill>
          <a:blip r:embed="rId4"/>
          <a:stretch>
            <a:fillRect/>
          </a:stretch>
        </p:blipFill>
        <p:spPr>
          <a:xfrm>
            <a:off x="371768" y="4681223"/>
            <a:ext cx="739682" cy="726185"/>
          </a:xfrm>
          <a:prstGeom prst="rect">
            <a:avLst/>
          </a:prstGeom>
        </p:spPr>
      </p:pic>
    </p:spTree>
    <p:extLst>
      <p:ext uri="{BB962C8B-B14F-4D97-AF65-F5344CB8AC3E}">
        <p14:creationId xmlns:p14="http://schemas.microsoft.com/office/powerpoint/2010/main" val="376453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2123610" y="5177227"/>
            <a:ext cx="3818839" cy="461538"/>
          </a:xfrm>
          <a:prstGeom prst="rect">
            <a:avLst/>
          </a:prstGeom>
        </p:spPr>
        <p:txBody>
          <a:bodyPr wrap="square" anchor="t">
            <a:spAutoFit/>
          </a:bodyPr>
          <a:lstStyle/>
          <a:p>
            <a:r>
              <a:rPr lang="en-US">
                <a:solidFill>
                  <a:schemeClr val="tx1">
                    <a:lumMod val="65000"/>
                    <a:lumOff val="35000"/>
                  </a:schemeClr>
                </a:solidFill>
                <a:latin typeface="Arial"/>
                <a:cs typeface="Arial"/>
              </a:rPr>
              <a:t>datas@thadeie.gov.tt</a:t>
            </a:r>
          </a:p>
        </p:txBody>
      </p:sp>
      <p:sp>
        <p:nvSpPr>
          <p:cNvPr id="42" name="Oval 21"/>
          <p:cNvSpPr>
            <a:spLocks noChangeArrowheads="1"/>
          </p:cNvSpPr>
          <p:nvPr/>
        </p:nvSpPr>
        <p:spPr bwMode="auto">
          <a:xfrm>
            <a:off x="740532" y="5008179"/>
            <a:ext cx="683755" cy="785825"/>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22"/>
          <p:cNvSpPr>
            <a:spLocks noEditPoints="1"/>
          </p:cNvSpPr>
          <p:nvPr/>
        </p:nvSpPr>
        <p:spPr bwMode="auto">
          <a:xfrm>
            <a:off x="908399" y="5183764"/>
            <a:ext cx="342099" cy="376628"/>
          </a:xfrm>
          <a:custGeom>
            <a:avLst/>
            <a:gdLst>
              <a:gd name="T0" fmla="*/ 259 w 259"/>
              <a:gd name="T1" fmla="*/ 162 h 195"/>
              <a:gd name="T2" fmla="*/ 255 w 259"/>
              <a:gd name="T3" fmla="*/ 178 h 195"/>
              <a:gd name="T4" fmla="*/ 173 w 259"/>
              <a:gd name="T5" fmla="*/ 86 h 195"/>
              <a:gd name="T6" fmla="*/ 254 w 259"/>
              <a:gd name="T7" fmla="*/ 15 h 195"/>
              <a:gd name="T8" fmla="*/ 259 w 259"/>
              <a:gd name="T9" fmla="*/ 33 h 195"/>
              <a:gd name="T10" fmla="*/ 259 w 259"/>
              <a:gd name="T11" fmla="*/ 162 h 195"/>
              <a:gd name="T12" fmla="*/ 130 w 259"/>
              <a:gd name="T13" fmla="*/ 103 h 195"/>
              <a:gd name="T14" fmla="*/ 242 w 259"/>
              <a:gd name="T15" fmla="*/ 4 h 195"/>
              <a:gd name="T16" fmla="*/ 227 w 259"/>
              <a:gd name="T17" fmla="*/ 0 h 195"/>
              <a:gd name="T18" fmla="*/ 33 w 259"/>
              <a:gd name="T19" fmla="*/ 0 h 195"/>
              <a:gd name="T20" fmla="*/ 17 w 259"/>
              <a:gd name="T21" fmla="*/ 4 h 195"/>
              <a:gd name="T22" fmla="*/ 130 w 259"/>
              <a:gd name="T23" fmla="*/ 103 h 195"/>
              <a:gd name="T24" fmla="*/ 161 w 259"/>
              <a:gd name="T25" fmla="*/ 97 h 195"/>
              <a:gd name="T26" fmla="*/ 135 w 259"/>
              <a:gd name="T27" fmla="*/ 120 h 195"/>
              <a:gd name="T28" fmla="*/ 130 w 259"/>
              <a:gd name="T29" fmla="*/ 122 h 195"/>
              <a:gd name="T30" fmla="*/ 124 w 259"/>
              <a:gd name="T31" fmla="*/ 120 h 195"/>
              <a:gd name="T32" fmla="*/ 98 w 259"/>
              <a:gd name="T33" fmla="*/ 97 h 195"/>
              <a:gd name="T34" fmla="*/ 16 w 259"/>
              <a:gd name="T35" fmla="*/ 190 h 195"/>
              <a:gd name="T36" fmla="*/ 33 w 259"/>
              <a:gd name="T37" fmla="*/ 195 h 195"/>
              <a:gd name="T38" fmla="*/ 227 w 259"/>
              <a:gd name="T39" fmla="*/ 195 h 195"/>
              <a:gd name="T40" fmla="*/ 244 w 259"/>
              <a:gd name="T41" fmla="*/ 190 h 195"/>
              <a:gd name="T42" fmla="*/ 161 w 259"/>
              <a:gd name="T43" fmla="*/ 97 h 195"/>
              <a:gd name="T44" fmla="*/ 5 w 259"/>
              <a:gd name="T45" fmla="*/ 15 h 195"/>
              <a:gd name="T46" fmla="*/ 0 w 259"/>
              <a:gd name="T47" fmla="*/ 33 h 195"/>
              <a:gd name="T48" fmla="*/ 0 w 259"/>
              <a:gd name="T49" fmla="*/ 162 h 195"/>
              <a:gd name="T50" fmla="*/ 4 w 259"/>
              <a:gd name="T51" fmla="*/ 178 h 195"/>
              <a:gd name="T52" fmla="*/ 86 w 259"/>
              <a:gd name="T53" fmla="*/ 86 h 195"/>
              <a:gd name="T54" fmla="*/ 5 w 259"/>
              <a:gd name="T55" fmla="*/ 15 h 195"/>
              <a:gd name="T56" fmla="*/ 5 w 259"/>
              <a:gd name="T57" fmla="*/ 15 h 195"/>
              <a:gd name="T58" fmla="*/ 5 w 259"/>
              <a:gd name="T59" fmla="*/ 15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9" h="195">
                <a:moveTo>
                  <a:pt x="259" y="162"/>
                </a:moveTo>
                <a:cubicBezTo>
                  <a:pt x="259" y="168"/>
                  <a:pt x="258" y="173"/>
                  <a:pt x="255" y="178"/>
                </a:cubicBezTo>
                <a:cubicBezTo>
                  <a:pt x="173" y="86"/>
                  <a:pt x="173" y="86"/>
                  <a:pt x="173" y="86"/>
                </a:cubicBezTo>
                <a:cubicBezTo>
                  <a:pt x="254" y="15"/>
                  <a:pt x="254" y="15"/>
                  <a:pt x="254" y="15"/>
                </a:cubicBezTo>
                <a:cubicBezTo>
                  <a:pt x="257" y="20"/>
                  <a:pt x="259" y="26"/>
                  <a:pt x="259" y="33"/>
                </a:cubicBezTo>
                <a:lnTo>
                  <a:pt x="259" y="162"/>
                </a:lnTo>
                <a:close/>
                <a:moveTo>
                  <a:pt x="130" y="103"/>
                </a:moveTo>
                <a:cubicBezTo>
                  <a:pt x="242" y="4"/>
                  <a:pt x="242" y="4"/>
                  <a:pt x="242" y="4"/>
                </a:cubicBezTo>
                <a:cubicBezTo>
                  <a:pt x="238" y="2"/>
                  <a:pt x="233" y="0"/>
                  <a:pt x="227" y="0"/>
                </a:cubicBezTo>
                <a:cubicBezTo>
                  <a:pt x="33" y="0"/>
                  <a:pt x="33" y="0"/>
                  <a:pt x="33" y="0"/>
                </a:cubicBezTo>
                <a:cubicBezTo>
                  <a:pt x="27" y="0"/>
                  <a:pt x="22" y="2"/>
                  <a:pt x="17" y="4"/>
                </a:cubicBezTo>
                <a:lnTo>
                  <a:pt x="130" y="103"/>
                </a:lnTo>
                <a:close/>
                <a:moveTo>
                  <a:pt x="161" y="97"/>
                </a:moveTo>
                <a:cubicBezTo>
                  <a:pt x="135" y="120"/>
                  <a:pt x="135" y="120"/>
                  <a:pt x="135" y="120"/>
                </a:cubicBezTo>
                <a:cubicBezTo>
                  <a:pt x="134" y="121"/>
                  <a:pt x="132" y="122"/>
                  <a:pt x="130" y="122"/>
                </a:cubicBezTo>
                <a:cubicBezTo>
                  <a:pt x="128" y="122"/>
                  <a:pt x="126" y="121"/>
                  <a:pt x="124" y="120"/>
                </a:cubicBezTo>
                <a:cubicBezTo>
                  <a:pt x="98" y="97"/>
                  <a:pt x="98" y="97"/>
                  <a:pt x="98" y="97"/>
                </a:cubicBezTo>
                <a:cubicBezTo>
                  <a:pt x="16" y="190"/>
                  <a:pt x="16" y="190"/>
                  <a:pt x="16" y="190"/>
                </a:cubicBezTo>
                <a:cubicBezTo>
                  <a:pt x="20" y="193"/>
                  <a:pt x="26" y="195"/>
                  <a:pt x="33" y="195"/>
                </a:cubicBezTo>
                <a:cubicBezTo>
                  <a:pt x="227" y="195"/>
                  <a:pt x="227" y="195"/>
                  <a:pt x="227" y="195"/>
                </a:cubicBezTo>
                <a:cubicBezTo>
                  <a:pt x="233" y="195"/>
                  <a:pt x="239" y="193"/>
                  <a:pt x="244" y="190"/>
                </a:cubicBezTo>
                <a:lnTo>
                  <a:pt x="161" y="97"/>
                </a:lnTo>
                <a:close/>
                <a:moveTo>
                  <a:pt x="5" y="15"/>
                </a:moveTo>
                <a:cubicBezTo>
                  <a:pt x="2" y="20"/>
                  <a:pt x="0" y="26"/>
                  <a:pt x="0" y="33"/>
                </a:cubicBezTo>
                <a:cubicBezTo>
                  <a:pt x="0" y="162"/>
                  <a:pt x="0" y="162"/>
                  <a:pt x="0" y="162"/>
                </a:cubicBezTo>
                <a:cubicBezTo>
                  <a:pt x="0" y="168"/>
                  <a:pt x="2" y="173"/>
                  <a:pt x="4" y="178"/>
                </a:cubicBezTo>
                <a:cubicBezTo>
                  <a:pt x="86" y="86"/>
                  <a:pt x="86" y="86"/>
                  <a:pt x="86" y="86"/>
                </a:cubicBezTo>
                <a:lnTo>
                  <a:pt x="5" y="15"/>
                </a:lnTo>
                <a:close/>
                <a:moveTo>
                  <a:pt x="5" y="15"/>
                </a:moveTo>
                <a:cubicBezTo>
                  <a:pt x="5" y="15"/>
                  <a:pt x="5" y="15"/>
                  <a:pt x="5" y="15"/>
                </a:cubicBezTo>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52"/>
          <p:cNvSpPr/>
          <p:nvPr/>
        </p:nvSpPr>
        <p:spPr>
          <a:xfrm>
            <a:off x="2115932" y="1004523"/>
            <a:ext cx="9254215" cy="2654060"/>
          </a:xfrm>
          <a:prstGeom prst="rect">
            <a:avLst/>
          </a:prstGeom>
        </p:spPr>
        <p:txBody>
          <a:bodyPr wrap="square" anchor="t">
            <a:spAutoFit/>
          </a:bodyPr>
          <a:lstStyle/>
          <a:p>
            <a:r>
              <a:rPr lang="en-US">
                <a:solidFill>
                  <a:schemeClr val="tx1">
                    <a:lumMod val="65000"/>
                    <a:lumOff val="35000"/>
                  </a:schemeClr>
                </a:solidFill>
                <a:latin typeface="Arial"/>
                <a:cs typeface="Arial"/>
              </a:rPr>
              <a:t>Department of Advanced Training and Advisory Services</a:t>
            </a:r>
          </a:p>
          <a:p>
            <a:r>
              <a:rPr lang="en-US">
                <a:solidFill>
                  <a:schemeClr val="tx1">
                    <a:lumMod val="65000"/>
                    <a:lumOff val="35000"/>
                  </a:schemeClr>
                </a:solidFill>
                <a:latin typeface="Arial"/>
                <a:cs typeface="Arial"/>
              </a:rPr>
              <a:t>Division of Education, Innovation and Energy</a:t>
            </a:r>
          </a:p>
          <a:p>
            <a:r>
              <a:rPr lang="en-US">
                <a:solidFill>
                  <a:schemeClr val="tx1">
                    <a:lumMod val="65000"/>
                    <a:lumOff val="35000"/>
                  </a:schemeClr>
                </a:solidFill>
                <a:latin typeface="Arial"/>
                <a:cs typeface="Arial"/>
              </a:rPr>
              <a:t>Tobago House of Assembly</a:t>
            </a:r>
          </a:p>
          <a:p>
            <a:r>
              <a:rPr lang="en-US">
                <a:solidFill>
                  <a:schemeClr val="tx1">
                    <a:lumMod val="65000"/>
                    <a:lumOff val="35000"/>
                  </a:schemeClr>
                </a:solidFill>
                <a:latin typeface="Arial"/>
                <a:cs typeface="Arial"/>
              </a:rPr>
              <a:t>Dutch Fort Plaza</a:t>
            </a:r>
          </a:p>
          <a:p>
            <a:r>
              <a:rPr lang="en-US">
                <a:solidFill>
                  <a:schemeClr val="tx1">
                    <a:lumMod val="65000"/>
                    <a:lumOff val="35000"/>
                  </a:schemeClr>
                </a:solidFill>
                <a:latin typeface="Arial"/>
                <a:cs typeface="Arial"/>
              </a:rPr>
              <a:t>Dutch Fort</a:t>
            </a:r>
          </a:p>
          <a:p>
            <a:r>
              <a:rPr lang="en-US">
                <a:solidFill>
                  <a:schemeClr val="tx1">
                    <a:lumMod val="65000"/>
                    <a:lumOff val="35000"/>
                  </a:schemeClr>
                </a:solidFill>
                <a:latin typeface="Arial"/>
                <a:cs typeface="Arial"/>
              </a:rPr>
              <a:t>Scarborough</a:t>
            </a:r>
          </a:p>
          <a:p>
            <a:r>
              <a:rPr lang="en-US">
                <a:solidFill>
                  <a:schemeClr val="tx1">
                    <a:lumMod val="65000"/>
                    <a:lumOff val="35000"/>
                  </a:schemeClr>
                </a:solidFill>
                <a:latin typeface="Arial"/>
                <a:cs typeface="Arial"/>
              </a:rPr>
              <a:t>Tobago</a:t>
            </a:r>
          </a:p>
        </p:txBody>
      </p:sp>
      <p:sp>
        <p:nvSpPr>
          <p:cNvPr id="61" name="Oval 21"/>
          <p:cNvSpPr>
            <a:spLocks noChangeArrowheads="1"/>
          </p:cNvSpPr>
          <p:nvPr/>
        </p:nvSpPr>
        <p:spPr bwMode="auto">
          <a:xfrm>
            <a:off x="743553" y="1020903"/>
            <a:ext cx="626262" cy="713938"/>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6"/>
          <p:cNvSpPr>
            <a:spLocks noEditPoints="1"/>
          </p:cNvSpPr>
          <p:nvPr/>
        </p:nvSpPr>
        <p:spPr bwMode="auto">
          <a:xfrm>
            <a:off x="892597" y="1161924"/>
            <a:ext cx="337921" cy="450726"/>
          </a:xfrm>
          <a:custGeom>
            <a:avLst/>
            <a:gdLst>
              <a:gd name="T0" fmla="*/ 197 w 197"/>
              <a:gd name="T1" fmla="*/ 99 h 278"/>
              <a:gd name="T2" fmla="*/ 99 w 197"/>
              <a:gd name="T3" fmla="*/ 0 h 278"/>
              <a:gd name="T4" fmla="*/ 0 w 197"/>
              <a:gd name="T5" fmla="*/ 99 h 278"/>
              <a:gd name="T6" fmla="*/ 4 w 197"/>
              <a:gd name="T7" fmla="*/ 125 h 278"/>
              <a:gd name="T8" fmla="*/ 4 w 197"/>
              <a:gd name="T9" fmla="*/ 125 h 278"/>
              <a:gd name="T10" fmla="*/ 98 w 197"/>
              <a:gd name="T11" fmla="*/ 278 h 278"/>
              <a:gd name="T12" fmla="*/ 193 w 197"/>
              <a:gd name="T13" fmla="*/ 126 h 278"/>
              <a:gd name="T14" fmla="*/ 193 w 197"/>
              <a:gd name="T15" fmla="*/ 126 h 278"/>
              <a:gd name="T16" fmla="*/ 197 w 197"/>
              <a:gd name="T17" fmla="*/ 99 h 278"/>
              <a:gd name="T18" fmla="*/ 99 w 197"/>
              <a:gd name="T19" fmla="*/ 60 h 278"/>
              <a:gd name="T20" fmla="*/ 138 w 197"/>
              <a:gd name="T21" fmla="*/ 99 h 278"/>
              <a:gd name="T22" fmla="*/ 99 w 197"/>
              <a:gd name="T23" fmla="*/ 138 h 278"/>
              <a:gd name="T24" fmla="*/ 60 w 197"/>
              <a:gd name="T25" fmla="*/ 99 h 278"/>
              <a:gd name="T26" fmla="*/ 99 w 197"/>
              <a:gd name="T27" fmla="*/ 6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7" h="278">
                <a:moveTo>
                  <a:pt x="197" y="99"/>
                </a:moveTo>
                <a:cubicBezTo>
                  <a:pt x="197" y="44"/>
                  <a:pt x="153" y="0"/>
                  <a:pt x="99" y="0"/>
                </a:cubicBezTo>
                <a:cubicBezTo>
                  <a:pt x="44" y="0"/>
                  <a:pt x="0" y="44"/>
                  <a:pt x="0" y="99"/>
                </a:cubicBezTo>
                <a:cubicBezTo>
                  <a:pt x="0" y="108"/>
                  <a:pt x="2" y="117"/>
                  <a:pt x="4" y="125"/>
                </a:cubicBezTo>
                <a:cubicBezTo>
                  <a:pt x="4" y="125"/>
                  <a:pt x="4" y="125"/>
                  <a:pt x="4" y="125"/>
                </a:cubicBezTo>
                <a:cubicBezTo>
                  <a:pt x="4" y="125"/>
                  <a:pt x="13" y="185"/>
                  <a:pt x="98" y="278"/>
                </a:cubicBezTo>
                <a:cubicBezTo>
                  <a:pt x="177" y="197"/>
                  <a:pt x="193" y="126"/>
                  <a:pt x="193" y="126"/>
                </a:cubicBezTo>
                <a:cubicBezTo>
                  <a:pt x="193" y="126"/>
                  <a:pt x="193" y="126"/>
                  <a:pt x="193" y="126"/>
                </a:cubicBezTo>
                <a:cubicBezTo>
                  <a:pt x="196" y="117"/>
                  <a:pt x="197" y="108"/>
                  <a:pt x="197" y="99"/>
                </a:cubicBezTo>
                <a:close/>
                <a:moveTo>
                  <a:pt x="99" y="60"/>
                </a:moveTo>
                <a:cubicBezTo>
                  <a:pt x="120" y="60"/>
                  <a:pt x="138" y="77"/>
                  <a:pt x="138" y="99"/>
                </a:cubicBezTo>
                <a:cubicBezTo>
                  <a:pt x="138" y="120"/>
                  <a:pt x="120" y="138"/>
                  <a:pt x="99" y="138"/>
                </a:cubicBezTo>
                <a:cubicBezTo>
                  <a:pt x="77" y="138"/>
                  <a:pt x="60" y="120"/>
                  <a:pt x="60" y="99"/>
                </a:cubicBezTo>
                <a:cubicBezTo>
                  <a:pt x="60" y="77"/>
                  <a:pt x="77" y="60"/>
                  <a:pt x="99" y="60"/>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Oval 21"/>
          <p:cNvSpPr>
            <a:spLocks noChangeArrowheads="1"/>
          </p:cNvSpPr>
          <p:nvPr/>
        </p:nvSpPr>
        <p:spPr bwMode="auto">
          <a:xfrm>
            <a:off x="740532" y="3823078"/>
            <a:ext cx="683755" cy="728315"/>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63"/>
          <p:cNvSpPr>
            <a:spLocks/>
          </p:cNvSpPr>
          <p:nvPr/>
        </p:nvSpPr>
        <p:spPr bwMode="auto">
          <a:xfrm>
            <a:off x="951049" y="3986651"/>
            <a:ext cx="278045" cy="330457"/>
          </a:xfrm>
          <a:custGeom>
            <a:avLst/>
            <a:gdLst>
              <a:gd name="T0" fmla="*/ 833 w 4316"/>
              <a:gd name="T1" fmla="*/ 3 h 4312"/>
              <a:gd name="T2" fmla="*/ 903 w 4316"/>
              <a:gd name="T3" fmla="*/ 26 h 4312"/>
              <a:gd name="T4" fmla="*/ 966 w 4316"/>
              <a:gd name="T5" fmla="*/ 71 h 4312"/>
              <a:gd name="T6" fmla="*/ 1687 w 4316"/>
              <a:gd name="T7" fmla="*/ 796 h 4312"/>
              <a:gd name="T8" fmla="*/ 1721 w 4316"/>
              <a:gd name="T9" fmla="*/ 864 h 4312"/>
              <a:gd name="T10" fmla="*/ 1733 w 4316"/>
              <a:gd name="T11" fmla="*/ 937 h 4312"/>
              <a:gd name="T12" fmla="*/ 1721 w 4316"/>
              <a:gd name="T13" fmla="*/ 1011 h 4312"/>
              <a:gd name="T14" fmla="*/ 1687 w 4316"/>
              <a:gd name="T15" fmla="*/ 1077 h 4312"/>
              <a:gd name="T16" fmla="*/ 1473 w 4316"/>
              <a:gd name="T17" fmla="*/ 1296 h 4312"/>
              <a:gd name="T18" fmla="*/ 1425 w 4316"/>
              <a:gd name="T19" fmla="*/ 1361 h 4312"/>
              <a:gd name="T20" fmla="*/ 1399 w 4316"/>
              <a:gd name="T21" fmla="*/ 1435 h 4312"/>
              <a:gd name="T22" fmla="*/ 1393 w 4316"/>
              <a:gd name="T23" fmla="*/ 1512 h 4312"/>
              <a:gd name="T24" fmla="*/ 1412 w 4316"/>
              <a:gd name="T25" fmla="*/ 1589 h 4312"/>
              <a:gd name="T26" fmla="*/ 1451 w 4316"/>
              <a:gd name="T27" fmla="*/ 1659 h 4312"/>
              <a:gd name="T28" fmla="*/ 1720 w 4316"/>
              <a:gd name="T29" fmla="*/ 1982 h 4312"/>
              <a:gd name="T30" fmla="*/ 2017 w 4316"/>
              <a:gd name="T31" fmla="*/ 2297 h 4312"/>
              <a:gd name="T32" fmla="*/ 2333 w 4316"/>
              <a:gd name="T33" fmla="*/ 2595 h 4312"/>
              <a:gd name="T34" fmla="*/ 2656 w 4316"/>
              <a:gd name="T35" fmla="*/ 2863 h 4312"/>
              <a:gd name="T36" fmla="*/ 2726 w 4316"/>
              <a:gd name="T37" fmla="*/ 2902 h 4312"/>
              <a:gd name="T38" fmla="*/ 2803 w 4316"/>
              <a:gd name="T39" fmla="*/ 2921 h 4312"/>
              <a:gd name="T40" fmla="*/ 2880 w 4316"/>
              <a:gd name="T41" fmla="*/ 2915 h 4312"/>
              <a:gd name="T42" fmla="*/ 2953 w 4316"/>
              <a:gd name="T43" fmla="*/ 2889 h 4312"/>
              <a:gd name="T44" fmla="*/ 3019 w 4316"/>
              <a:gd name="T45" fmla="*/ 2841 h 4312"/>
              <a:gd name="T46" fmla="*/ 3238 w 4316"/>
              <a:gd name="T47" fmla="*/ 2627 h 4312"/>
              <a:gd name="T48" fmla="*/ 3304 w 4316"/>
              <a:gd name="T49" fmla="*/ 2593 h 4312"/>
              <a:gd name="T50" fmla="*/ 3378 w 4316"/>
              <a:gd name="T51" fmla="*/ 2582 h 4312"/>
              <a:gd name="T52" fmla="*/ 3452 w 4316"/>
              <a:gd name="T53" fmla="*/ 2593 h 4312"/>
              <a:gd name="T54" fmla="*/ 3519 w 4316"/>
              <a:gd name="T55" fmla="*/ 2627 h 4312"/>
              <a:gd name="T56" fmla="*/ 4245 w 4316"/>
              <a:gd name="T57" fmla="*/ 3346 h 4312"/>
              <a:gd name="T58" fmla="*/ 4289 w 4316"/>
              <a:gd name="T59" fmla="*/ 3409 h 4312"/>
              <a:gd name="T60" fmla="*/ 4313 w 4316"/>
              <a:gd name="T61" fmla="*/ 3481 h 4312"/>
              <a:gd name="T62" fmla="*/ 4313 w 4316"/>
              <a:gd name="T63" fmla="*/ 3554 h 4312"/>
              <a:gd name="T64" fmla="*/ 4289 w 4316"/>
              <a:gd name="T65" fmla="*/ 3626 h 4312"/>
              <a:gd name="T66" fmla="*/ 4245 w 4316"/>
              <a:gd name="T67" fmla="*/ 3689 h 4312"/>
              <a:gd name="T68" fmla="*/ 3691 w 4316"/>
              <a:gd name="T69" fmla="*/ 4241 h 4312"/>
              <a:gd name="T70" fmla="*/ 3628 w 4316"/>
              <a:gd name="T71" fmla="*/ 4287 h 4312"/>
              <a:gd name="T72" fmla="*/ 3555 w 4316"/>
              <a:gd name="T73" fmla="*/ 4310 h 4312"/>
              <a:gd name="T74" fmla="*/ 3477 w 4316"/>
              <a:gd name="T75" fmla="*/ 4310 h 4312"/>
              <a:gd name="T76" fmla="*/ 3299 w 4316"/>
              <a:gd name="T77" fmla="*/ 4247 h 4312"/>
              <a:gd name="T78" fmla="*/ 3011 w 4316"/>
              <a:gd name="T79" fmla="*/ 4120 h 4312"/>
              <a:gd name="T80" fmla="*/ 2718 w 4316"/>
              <a:gd name="T81" fmla="*/ 3964 h 4312"/>
              <a:gd name="T82" fmla="*/ 2419 w 4316"/>
              <a:gd name="T83" fmla="*/ 3781 h 4312"/>
              <a:gd name="T84" fmla="*/ 2120 w 4316"/>
              <a:gd name="T85" fmla="*/ 3570 h 4312"/>
              <a:gd name="T86" fmla="*/ 1822 w 4316"/>
              <a:gd name="T87" fmla="*/ 3333 h 4312"/>
              <a:gd name="T88" fmla="*/ 1528 w 4316"/>
              <a:gd name="T89" fmla="*/ 3070 h 4312"/>
              <a:gd name="T90" fmla="*/ 1243 w 4316"/>
              <a:gd name="T91" fmla="*/ 2786 h 4312"/>
              <a:gd name="T92" fmla="*/ 981 w 4316"/>
              <a:gd name="T93" fmla="*/ 2493 h 4312"/>
              <a:gd name="T94" fmla="*/ 744 w 4316"/>
              <a:gd name="T95" fmla="*/ 2194 h 4312"/>
              <a:gd name="T96" fmla="*/ 533 w 4316"/>
              <a:gd name="T97" fmla="*/ 1896 h 4312"/>
              <a:gd name="T98" fmla="*/ 348 w 4316"/>
              <a:gd name="T99" fmla="*/ 1597 h 4312"/>
              <a:gd name="T100" fmla="*/ 192 w 4316"/>
              <a:gd name="T101" fmla="*/ 1303 h 4312"/>
              <a:gd name="T102" fmla="*/ 65 w 4316"/>
              <a:gd name="T103" fmla="*/ 1016 h 4312"/>
              <a:gd name="T104" fmla="*/ 4 w 4316"/>
              <a:gd name="T105" fmla="*/ 838 h 4312"/>
              <a:gd name="T106" fmla="*/ 2 w 4316"/>
              <a:gd name="T107" fmla="*/ 761 h 4312"/>
              <a:gd name="T108" fmla="*/ 26 w 4316"/>
              <a:gd name="T109" fmla="*/ 687 h 4312"/>
              <a:gd name="T110" fmla="*/ 70 w 4316"/>
              <a:gd name="T111" fmla="*/ 624 h 4312"/>
              <a:gd name="T112" fmla="*/ 655 w 4316"/>
              <a:gd name="T113" fmla="*/ 46 h 4312"/>
              <a:gd name="T114" fmla="*/ 723 w 4316"/>
              <a:gd name="T115" fmla="*/ 12 h 4312"/>
              <a:gd name="T116" fmla="*/ 796 w 4316"/>
              <a:gd name="T117" fmla="*/ 0 h 4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16" h="4312">
                <a:moveTo>
                  <a:pt x="796" y="0"/>
                </a:moveTo>
                <a:lnTo>
                  <a:pt x="833" y="3"/>
                </a:lnTo>
                <a:lnTo>
                  <a:pt x="869" y="12"/>
                </a:lnTo>
                <a:lnTo>
                  <a:pt x="903" y="26"/>
                </a:lnTo>
                <a:lnTo>
                  <a:pt x="936" y="46"/>
                </a:lnTo>
                <a:lnTo>
                  <a:pt x="966" y="71"/>
                </a:lnTo>
                <a:lnTo>
                  <a:pt x="1662" y="766"/>
                </a:lnTo>
                <a:lnTo>
                  <a:pt x="1687" y="796"/>
                </a:lnTo>
                <a:lnTo>
                  <a:pt x="1708" y="829"/>
                </a:lnTo>
                <a:lnTo>
                  <a:pt x="1721" y="864"/>
                </a:lnTo>
                <a:lnTo>
                  <a:pt x="1730" y="899"/>
                </a:lnTo>
                <a:lnTo>
                  <a:pt x="1733" y="937"/>
                </a:lnTo>
                <a:lnTo>
                  <a:pt x="1730" y="974"/>
                </a:lnTo>
                <a:lnTo>
                  <a:pt x="1721" y="1011"/>
                </a:lnTo>
                <a:lnTo>
                  <a:pt x="1708" y="1045"/>
                </a:lnTo>
                <a:lnTo>
                  <a:pt x="1687" y="1077"/>
                </a:lnTo>
                <a:lnTo>
                  <a:pt x="1662" y="1107"/>
                </a:lnTo>
                <a:lnTo>
                  <a:pt x="1473" y="1296"/>
                </a:lnTo>
                <a:lnTo>
                  <a:pt x="1447" y="1327"/>
                </a:lnTo>
                <a:lnTo>
                  <a:pt x="1425" y="1361"/>
                </a:lnTo>
                <a:lnTo>
                  <a:pt x="1409" y="1397"/>
                </a:lnTo>
                <a:lnTo>
                  <a:pt x="1399" y="1435"/>
                </a:lnTo>
                <a:lnTo>
                  <a:pt x="1393" y="1474"/>
                </a:lnTo>
                <a:lnTo>
                  <a:pt x="1393" y="1512"/>
                </a:lnTo>
                <a:lnTo>
                  <a:pt x="1400" y="1551"/>
                </a:lnTo>
                <a:lnTo>
                  <a:pt x="1412" y="1589"/>
                </a:lnTo>
                <a:lnTo>
                  <a:pt x="1429" y="1625"/>
                </a:lnTo>
                <a:lnTo>
                  <a:pt x="1451" y="1659"/>
                </a:lnTo>
                <a:lnTo>
                  <a:pt x="1582" y="1821"/>
                </a:lnTo>
                <a:lnTo>
                  <a:pt x="1720" y="1982"/>
                </a:lnTo>
                <a:lnTo>
                  <a:pt x="1865" y="2140"/>
                </a:lnTo>
                <a:lnTo>
                  <a:pt x="2017" y="2297"/>
                </a:lnTo>
                <a:lnTo>
                  <a:pt x="2174" y="2449"/>
                </a:lnTo>
                <a:lnTo>
                  <a:pt x="2333" y="2595"/>
                </a:lnTo>
                <a:lnTo>
                  <a:pt x="2494" y="2733"/>
                </a:lnTo>
                <a:lnTo>
                  <a:pt x="2656" y="2863"/>
                </a:lnTo>
                <a:lnTo>
                  <a:pt x="2690" y="2885"/>
                </a:lnTo>
                <a:lnTo>
                  <a:pt x="2726" y="2902"/>
                </a:lnTo>
                <a:lnTo>
                  <a:pt x="2764" y="2914"/>
                </a:lnTo>
                <a:lnTo>
                  <a:pt x="2803" y="2921"/>
                </a:lnTo>
                <a:lnTo>
                  <a:pt x="2842" y="2921"/>
                </a:lnTo>
                <a:lnTo>
                  <a:pt x="2880" y="2915"/>
                </a:lnTo>
                <a:lnTo>
                  <a:pt x="2918" y="2905"/>
                </a:lnTo>
                <a:lnTo>
                  <a:pt x="2953" y="2889"/>
                </a:lnTo>
                <a:lnTo>
                  <a:pt x="2987" y="2867"/>
                </a:lnTo>
                <a:lnTo>
                  <a:pt x="3019" y="2841"/>
                </a:lnTo>
                <a:lnTo>
                  <a:pt x="3208" y="2652"/>
                </a:lnTo>
                <a:lnTo>
                  <a:pt x="3238" y="2627"/>
                </a:lnTo>
                <a:lnTo>
                  <a:pt x="3270" y="2608"/>
                </a:lnTo>
                <a:lnTo>
                  <a:pt x="3304" y="2593"/>
                </a:lnTo>
                <a:lnTo>
                  <a:pt x="3341" y="2584"/>
                </a:lnTo>
                <a:lnTo>
                  <a:pt x="3378" y="2582"/>
                </a:lnTo>
                <a:lnTo>
                  <a:pt x="3416" y="2584"/>
                </a:lnTo>
                <a:lnTo>
                  <a:pt x="3452" y="2593"/>
                </a:lnTo>
                <a:lnTo>
                  <a:pt x="3487" y="2608"/>
                </a:lnTo>
                <a:lnTo>
                  <a:pt x="3519" y="2627"/>
                </a:lnTo>
                <a:lnTo>
                  <a:pt x="3549" y="2652"/>
                </a:lnTo>
                <a:lnTo>
                  <a:pt x="4245" y="3346"/>
                </a:lnTo>
                <a:lnTo>
                  <a:pt x="4270" y="3376"/>
                </a:lnTo>
                <a:lnTo>
                  <a:pt x="4289" y="3409"/>
                </a:lnTo>
                <a:lnTo>
                  <a:pt x="4304" y="3444"/>
                </a:lnTo>
                <a:lnTo>
                  <a:pt x="4313" y="3481"/>
                </a:lnTo>
                <a:lnTo>
                  <a:pt x="4316" y="3518"/>
                </a:lnTo>
                <a:lnTo>
                  <a:pt x="4313" y="3554"/>
                </a:lnTo>
                <a:lnTo>
                  <a:pt x="4304" y="3591"/>
                </a:lnTo>
                <a:lnTo>
                  <a:pt x="4289" y="3626"/>
                </a:lnTo>
                <a:lnTo>
                  <a:pt x="4270" y="3659"/>
                </a:lnTo>
                <a:lnTo>
                  <a:pt x="4245" y="3689"/>
                </a:lnTo>
                <a:lnTo>
                  <a:pt x="4140" y="3794"/>
                </a:lnTo>
                <a:lnTo>
                  <a:pt x="3691" y="4241"/>
                </a:lnTo>
                <a:lnTo>
                  <a:pt x="3661" y="4268"/>
                </a:lnTo>
                <a:lnTo>
                  <a:pt x="3628" y="4287"/>
                </a:lnTo>
                <a:lnTo>
                  <a:pt x="3591" y="4302"/>
                </a:lnTo>
                <a:lnTo>
                  <a:pt x="3555" y="4310"/>
                </a:lnTo>
                <a:lnTo>
                  <a:pt x="3517" y="4312"/>
                </a:lnTo>
                <a:lnTo>
                  <a:pt x="3477" y="4310"/>
                </a:lnTo>
                <a:lnTo>
                  <a:pt x="3439" y="4299"/>
                </a:lnTo>
                <a:lnTo>
                  <a:pt x="3299" y="4247"/>
                </a:lnTo>
                <a:lnTo>
                  <a:pt x="3156" y="4188"/>
                </a:lnTo>
                <a:lnTo>
                  <a:pt x="3011" y="4120"/>
                </a:lnTo>
                <a:lnTo>
                  <a:pt x="2866" y="4046"/>
                </a:lnTo>
                <a:lnTo>
                  <a:pt x="2718" y="3964"/>
                </a:lnTo>
                <a:lnTo>
                  <a:pt x="2568" y="3876"/>
                </a:lnTo>
                <a:lnTo>
                  <a:pt x="2419" y="3781"/>
                </a:lnTo>
                <a:lnTo>
                  <a:pt x="2270" y="3679"/>
                </a:lnTo>
                <a:lnTo>
                  <a:pt x="2120" y="3570"/>
                </a:lnTo>
                <a:lnTo>
                  <a:pt x="1971" y="3455"/>
                </a:lnTo>
                <a:lnTo>
                  <a:pt x="1822" y="3333"/>
                </a:lnTo>
                <a:lnTo>
                  <a:pt x="1674" y="3205"/>
                </a:lnTo>
                <a:lnTo>
                  <a:pt x="1528" y="3070"/>
                </a:lnTo>
                <a:lnTo>
                  <a:pt x="1384" y="2930"/>
                </a:lnTo>
                <a:lnTo>
                  <a:pt x="1243" y="2786"/>
                </a:lnTo>
                <a:lnTo>
                  <a:pt x="1109" y="2639"/>
                </a:lnTo>
                <a:lnTo>
                  <a:pt x="981" y="2493"/>
                </a:lnTo>
                <a:lnTo>
                  <a:pt x="859" y="2343"/>
                </a:lnTo>
                <a:lnTo>
                  <a:pt x="744" y="2194"/>
                </a:lnTo>
                <a:lnTo>
                  <a:pt x="635" y="2045"/>
                </a:lnTo>
                <a:lnTo>
                  <a:pt x="533" y="1896"/>
                </a:lnTo>
                <a:lnTo>
                  <a:pt x="437" y="1746"/>
                </a:lnTo>
                <a:lnTo>
                  <a:pt x="348" y="1597"/>
                </a:lnTo>
                <a:lnTo>
                  <a:pt x="267" y="1449"/>
                </a:lnTo>
                <a:lnTo>
                  <a:pt x="192" y="1303"/>
                </a:lnTo>
                <a:lnTo>
                  <a:pt x="125" y="1159"/>
                </a:lnTo>
                <a:lnTo>
                  <a:pt x="65" y="1016"/>
                </a:lnTo>
                <a:lnTo>
                  <a:pt x="14" y="876"/>
                </a:lnTo>
                <a:lnTo>
                  <a:pt x="4" y="838"/>
                </a:lnTo>
                <a:lnTo>
                  <a:pt x="0" y="799"/>
                </a:lnTo>
                <a:lnTo>
                  <a:pt x="2" y="761"/>
                </a:lnTo>
                <a:lnTo>
                  <a:pt x="11" y="723"/>
                </a:lnTo>
                <a:lnTo>
                  <a:pt x="26" y="687"/>
                </a:lnTo>
                <a:lnTo>
                  <a:pt x="46" y="655"/>
                </a:lnTo>
                <a:lnTo>
                  <a:pt x="70" y="624"/>
                </a:lnTo>
                <a:lnTo>
                  <a:pt x="624" y="71"/>
                </a:lnTo>
                <a:lnTo>
                  <a:pt x="655" y="46"/>
                </a:lnTo>
                <a:lnTo>
                  <a:pt x="687" y="26"/>
                </a:lnTo>
                <a:lnTo>
                  <a:pt x="723" y="12"/>
                </a:lnTo>
                <a:lnTo>
                  <a:pt x="758" y="3"/>
                </a:lnTo>
                <a:lnTo>
                  <a:pt x="79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1" name="Rectangle 80"/>
          <p:cNvSpPr/>
          <p:nvPr/>
        </p:nvSpPr>
        <p:spPr>
          <a:xfrm>
            <a:off x="2126620" y="3821996"/>
            <a:ext cx="7343938" cy="1199944"/>
          </a:xfrm>
          <a:prstGeom prst="rect">
            <a:avLst/>
          </a:prstGeom>
        </p:spPr>
        <p:txBody>
          <a:bodyPr wrap="square" anchor="t">
            <a:spAutoFit/>
          </a:bodyPr>
          <a:lstStyle/>
          <a:p>
            <a:r>
              <a:rPr lang="en-US">
                <a:solidFill>
                  <a:schemeClr val="tx1">
                    <a:lumMod val="65000"/>
                    <a:lumOff val="35000"/>
                  </a:schemeClr>
                </a:solidFill>
                <a:latin typeface="Arial"/>
                <a:cs typeface="Arial"/>
              </a:rPr>
              <a:t>(868) 660-7853; 639-1558; 639-5220; 299-0781</a:t>
            </a:r>
          </a:p>
          <a:p>
            <a:r>
              <a:rPr lang="en-US">
                <a:solidFill>
                  <a:schemeClr val="tx1">
                    <a:lumMod val="65000"/>
                    <a:lumOff val="35000"/>
                  </a:schemeClr>
                </a:solidFill>
                <a:latin typeface="Arial"/>
                <a:cs typeface="Arial"/>
              </a:rPr>
              <a:t>Ext: 3086-3096</a:t>
            </a:r>
          </a:p>
          <a:p>
            <a:r>
              <a:rPr lang="en-US">
                <a:solidFill>
                  <a:schemeClr val="tx1">
                    <a:lumMod val="65000"/>
                    <a:lumOff val="35000"/>
                  </a:schemeClr>
                </a:solidFill>
                <a:latin typeface="Arial"/>
                <a:cs typeface="Arial"/>
              </a:rPr>
              <a:t>Fax: (868) 635-0961</a:t>
            </a:r>
          </a:p>
        </p:txBody>
      </p:sp>
      <p:sp>
        <p:nvSpPr>
          <p:cNvPr id="82" name="Title 1"/>
          <p:cNvSpPr txBox="1">
            <a:spLocks/>
          </p:cNvSpPr>
          <p:nvPr/>
        </p:nvSpPr>
        <p:spPr>
          <a:xfrm>
            <a:off x="609441" y="103254"/>
            <a:ext cx="10969943" cy="711081"/>
          </a:xfrm>
          <a:prstGeom prst="rect">
            <a:avLst/>
          </a:prstGeom>
        </p:spPr>
        <p:txBody>
          <a:bodyPr/>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CONTACT US</a:t>
            </a:r>
            <a:endParaRPr lang="en-IN" sz="4800">
              <a:solidFill>
                <a:schemeClr val="tx1">
                  <a:lumMod val="75000"/>
                  <a:lumOff val="25000"/>
                </a:schemeClr>
              </a:solidFill>
            </a:endParaRPr>
          </a:p>
        </p:txBody>
      </p:sp>
      <p:sp>
        <p:nvSpPr>
          <p:cNvPr id="88" name="Oval 21"/>
          <p:cNvSpPr>
            <a:spLocks noChangeArrowheads="1"/>
          </p:cNvSpPr>
          <p:nvPr/>
        </p:nvSpPr>
        <p:spPr bwMode="auto">
          <a:xfrm>
            <a:off x="747312" y="6052330"/>
            <a:ext cx="669382" cy="728316"/>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83" name="Group 82"/>
          <p:cNvGrpSpPr>
            <a:grpSpLocks noChangeAspect="1"/>
          </p:cNvGrpSpPr>
          <p:nvPr/>
        </p:nvGrpSpPr>
        <p:grpSpPr bwMode="auto">
          <a:xfrm>
            <a:off x="913531" y="6192552"/>
            <a:ext cx="389151" cy="447511"/>
            <a:chOff x="3698" y="369"/>
            <a:chExt cx="1781" cy="1892"/>
          </a:xfrm>
          <a:solidFill>
            <a:schemeClr val="bg1"/>
          </a:solidFill>
        </p:grpSpPr>
        <p:sp>
          <p:nvSpPr>
            <p:cNvPr id="84" name="Freeform 83"/>
            <p:cNvSpPr>
              <a:spLocks/>
            </p:cNvSpPr>
            <p:nvPr/>
          </p:nvSpPr>
          <p:spPr bwMode="auto">
            <a:xfrm>
              <a:off x="3698" y="369"/>
              <a:ext cx="659" cy="590"/>
            </a:xfrm>
            <a:custGeom>
              <a:avLst/>
              <a:gdLst>
                <a:gd name="T0" fmla="*/ 706 w 1318"/>
                <a:gd name="T1" fmla="*/ 0 h 1179"/>
                <a:gd name="T2" fmla="*/ 840 w 1318"/>
                <a:gd name="T3" fmla="*/ 13 h 1179"/>
                <a:gd name="T4" fmla="*/ 965 w 1318"/>
                <a:gd name="T5" fmla="*/ 50 h 1179"/>
                <a:gd name="T6" fmla="*/ 1080 w 1318"/>
                <a:gd name="T7" fmla="*/ 107 h 1179"/>
                <a:gd name="T8" fmla="*/ 1181 w 1318"/>
                <a:gd name="T9" fmla="*/ 184 h 1179"/>
                <a:gd name="T10" fmla="*/ 1267 w 1318"/>
                <a:gd name="T11" fmla="*/ 278 h 1179"/>
                <a:gd name="T12" fmla="*/ 1313 w 1318"/>
                <a:gd name="T13" fmla="*/ 352 h 1179"/>
                <a:gd name="T14" fmla="*/ 1318 w 1318"/>
                <a:gd name="T15" fmla="*/ 396 h 1179"/>
                <a:gd name="T16" fmla="*/ 1300 w 1318"/>
                <a:gd name="T17" fmla="*/ 438 h 1179"/>
                <a:gd name="T18" fmla="*/ 1267 w 1318"/>
                <a:gd name="T19" fmla="*/ 468 h 1179"/>
                <a:gd name="T20" fmla="*/ 1149 w 1318"/>
                <a:gd name="T21" fmla="*/ 502 h 1179"/>
                <a:gd name="T22" fmla="*/ 964 w 1318"/>
                <a:gd name="T23" fmla="*/ 572 h 1179"/>
                <a:gd name="T24" fmla="*/ 792 w 1318"/>
                <a:gd name="T25" fmla="*/ 665 h 1179"/>
                <a:gd name="T26" fmla="*/ 633 w 1318"/>
                <a:gd name="T27" fmla="*/ 777 h 1179"/>
                <a:gd name="T28" fmla="*/ 490 w 1318"/>
                <a:gd name="T29" fmla="*/ 908 h 1179"/>
                <a:gd name="T30" fmla="*/ 364 w 1318"/>
                <a:gd name="T31" fmla="*/ 1055 h 1179"/>
                <a:gd name="T32" fmla="*/ 294 w 1318"/>
                <a:gd name="T33" fmla="*/ 1153 h 1179"/>
                <a:gd name="T34" fmla="*/ 255 w 1318"/>
                <a:gd name="T35" fmla="*/ 1175 h 1179"/>
                <a:gd name="T36" fmla="*/ 209 w 1318"/>
                <a:gd name="T37" fmla="*/ 1177 h 1179"/>
                <a:gd name="T38" fmla="*/ 169 w 1318"/>
                <a:gd name="T39" fmla="*/ 1159 h 1179"/>
                <a:gd name="T40" fmla="*/ 114 w 1318"/>
                <a:gd name="T41" fmla="*/ 1090 h 1179"/>
                <a:gd name="T42" fmla="*/ 52 w 1318"/>
                <a:gd name="T43" fmla="*/ 972 h 1179"/>
                <a:gd name="T44" fmla="*/ 14 w 1318"/>
                <a:gd name="T45" fmla="*/ 844 h 1179"/>
                <a:gd name="T46" fmla="*/ 0 w 1318"/>
                <a:gd name="T47" fmla="*/ 706 h 1179"/>
                <a:gd name="T48" fmla="*/ 14 w 1318"/>
                <a:gd name="T49" fmla="*/ 563 h 1179"/>
                <a:gd name="T50" fmla="*/ 56 w 1318"/>
                <a:gd name="T51" fmla="*/ 431 h 1179"/>
                <a:gd name="T52" fmla="*/ 121 w 1318"/>
                <a:gd name="T53" fmla="*/ 311 h 1179"/>
                <a:gd name="T54" fmla="*/ 207 w 1318"/>
                <a:gd name="T55" fmla="*/ 207 h 1179"/>
                <a:gd name="T56" fmla="*/ 312 w 1318"/>
                <a:gd name="T57" fmla="*/ 120 h 1179"/>
                <a:gd name="T58" fmla="*/ 431 w 1318"/>
                <a:gd name="T59" fmla="*/ 56 h 1179"/>
                <a:gd name="T60" fmla="*/ 564 w 1318"/>
                <a:gd name="T61" fmla="*/ 14 h 1179"/>
                <a:gd name="T62" fmla="*/ 706 w 1318"/>
                <a:gd name="T63" fmla="*/ 0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8" h="1179">
                  <a:moveTo>
                    <a:pt x="706" y="0"/>
                  </a:moveTo>
                  <a:lnTo>
                    <a:pt x="706" y="0"/>
                  </a:lnTo>
                  <a:lnTo>
                    <a:pt x="774" y="4"/>
                  </a:lnTo>
                  <a:lnTo>
                    <a:pt x="840" y="13"/>
                  </a:lnTo>
                  <a:lnTo>
                    <a:pt x="903" y="29"/>
                  </a:lnTo>
                  <a:lnTo>
                    <a:pt x="965" y="50"/>
                  </a:lnTo>
                  <a:lnTo>
                    <a:pt x="1024" y="76"/>
                  </a:lnTo>
                  <a:lnTo>
                    <a:pt x="1080" y="107"/>
                  </a:lnTo>
                  <a:lnTo>
                    <a:pt x="1132" y="144"/>
                  </a:lnTo>
                  <a:lnTo>
                    <a:pt x="1181" y="184"/>
                  </a:lnTo>
                  <a:lnTo>
                    <a:pt x="1226" y="230"/>
                  </a:lnTo>
                  <a:lnTo>
                    <a:pt x="1267" y="278"/>
                  </a:lnTo>
                  <a:lnTo>
                    <a:pt x="1303" y="331"/>
                  </a:lnTo>
                  <a:lnTo>
                    <a:pt x="1313" y="352"/>
                  </a:lnTo>
                  <a:lnTo>
                    <a:pt x="1318" y="374"/>
                  </a:lnTo>
                  <a:lnTo>
                    <a:pt x="1318" y="396"/>
                  </a:lnTo>
                  <a:lnTo>
                    <a:pt x="1311" y="419"/>
                  </a:lnTo>
                  <a:lnTo>
                    <a:pt x="1300" y="438"/>
                  </a:lnTo>
                  <a:lnTo>
                    <a:pt x="1284" y="455"/>
                  </a:lnTo>
                  <a:lnTo>
                    <a:pt x="1267" y="468"/>
                  </a:lnTo>
                  <a:lnTo>
                    <a:pt x="1244" y="475"/>
                  </a:lnTo>
                  <a:lnTo>
                    <a:pt x="1149" y="502"/>
                  </a:lnTo>
                  <a:lnTo>
                    <a:pt x="1055" y="534"/>
                  </a:lnTo>
                  <a:lnTo>
                    <a:pt x="964" y="572"/>
                  </a:lnTo>
                  <a:lnTo>
                    <a:pt x="876" y="616"/>
                  </a:lnTo>
                  <a:lnTo>
                    <a:pt x="792" y="665"/>
                  </a:lnTo>
                  <a:lnTo>
                    <a:pt x="711" y="719"/>
                  </a:lnTo>
                  <a:lnTo>
                    <a:pt x="633" y="777"/>
                  </a:lnTo>
                  <a:lnTo>
                    <a:pt x="559" y="840"/>
                  </a:lnTo>
                  <a:lnTo>
                    <a:pt x="490" y="908"/>
                  </a:lnTo>
                  <a:lnTo>
                    <a:pt x="425" y="980"/>
                  </a:lnTo>
                  <a:lnTo>
                    <a:pt x="364" y="1055"/>
                  </a:lnTo>
                  <a:lnTo>
                    <a:pt x="308" y="1135"/>
                  </a:lnTo>
                  <a:lnTo>
                    <a:pt x="294" y="1153"/>
                  </a:lnTo>
                  <a:lnTo>
                    <a:pt x="276" y="1166"/>
                  </a:lnTo>
                  <a:lnTo>
                    <a:pt x="255" y="1175"/>
                  </a:lnTo>
                  <a:lnTo>
                    <a:pt x="232" y="1179"/>
                  </a:lnTo>
                  <a:lnTo>
                    <a:pt x="209" y="1177"/>
                  </a:lnTo>
                  <a:lnTo>
                    <a:pt x="188" y="1171"/>
                  </a:lnTo>
                  <a:lnTo>
                    <a:pt x="169" y="1159"/>
                  </a:lnTo>
                  <a:lnTo>
                    <a:pt x="153" y="1142"/>
                  </a:lnTo>
                  <a:lnTo>
                    <a:pt x="114" y="1090"/>
                  </a:lnTo>
                  <a:lnTo>
                    <a:pt x="81" y="1033"/>
                  </a:lnTo>
                  <a:lnTo>
                    <a:pt x="52" y="972"/>
                  </a:lnTo>
                  <a:lnTo>
                    <a:pt x="31" y="909"/>
                  </a:lnTo>
                  <a:lnTo>
                    <a:pt x="14" y="844"/>
                  </a:lnTo>
                  <a:lnTo>
                    <a:pt x="3" y="776"/>
                  </a:lnTo>
                  <a:lnTo>
                    <a:pt x="0" y="706"/>
                  </a:lnTo>
                  <a:lnTo>
                    <a:pt x="3" y="633"/>
                  </a:lnTo>
                  <a:lnTo>
                    <a:pt x="14" y="563"/>
                  </a:lnTo>
                  <a:lnTo>
                    <a:pt x="32" y="496"/>
                  </a:lnTo>
                  <a:lnTo>
                    <a:pt x="56" y="431"/>
                  </a:lnTo>
                  <a:lnTo>
                    <a:pt x="86" y="369"/>
                  </a:lnTo>
                  <a:lnTo>
                    <a:pt x="121" y="311"/>
                  </a:lnTo>
                  <a:lnTo>
                    <a:pt x="162" y="257"/>
                  </a:lnTo>
                  <a:lnTo>
                    <a:pt x="207" y="207"/>
                  </a:lnTo>
                  <a:lnTo>
                    <a:pt x="257" y="161"/>
                  </a:lnTo>
                  <a:lnTo>
                    <a:pt x="312" y="120"/>
                  </a:lnTo>
                  <a:lnTo>
                    <a:pt x="370" y="86"/>
                  </a:lnTo>
                  <a:lnTo>
                    <a:pt x="431" y="56"/>
                  </a:lnTo>
                  <a:lnTo>
                    <a:pt x="496" y="32"/>
                  </a:lnTo>
                  <a:lnTo>
                    <a:pt x="564" y="14"/>
                  </a:lnTo>
                  <a:lnTo>
                    <a:pt x="634" y="4"/>
                  </a:lnTo>
                  <a:lnTo>
                    <a:pt x="70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5" name="Freeform 84"/>
            <p:cNvSpPr>
              <a:spLocks/>
            </p:cNvSpPr>
            <p:nvPr/>
          </p:nvSpPr>
          <p:spPr bwMode="auto">
            <a:xfrm>
              <a:off x="4821" y="369"/>
              <a:ext cx="658" cy="586"/>
            </a:xfrm>
            <a:custGeom>
              <a:avLst/>
              <a:gdLst>
                <a:gd name="T0" fmla="*/ 611 w 1317"/>
                <a:gd name="T1" fmla="*/ 0 h 1172"/>
                <a:gd name="T2" fmla="*/ 754 w 1317"/>
                <a:gd name="T3" fmla="*/ 14 h 1172"/>
                <a:gd name="T4" fmla="*/ 886 w 1317"/>
                <a:gd name="T5" fmla="*/ 56 h 1172"/>
                <a:gd name="T6" fmla="*/ 1006 w 1317"/>
                <a:gd name="T7" fmla="*/ 120 h 1172"/>
                <a:gd name="T8" fmla="*/ 1110 w 1317"/>
                <a:gd name="T9" fmla="*/ 207 h 1172"/>
                <a:gd name="T10" fmla="*/ 1197 w 1317"/>
                <a:gd name="T11" fmla="*/ 311 h 1172"/>
                <a:gd name="T12" fmla="*/ 1261 w 1317"/>
                <a:gd name="T13" fmla="*/ 431 h 1172"/>
                <a:gd name="T14" fmla="*/ 1303 w 1317"/>
                <a:gd name="T15" fmla="*/ 564 h 1172"/>
                <a:gd name="T16" fmla="*/ 1317 w 1317"/>
                <a:gd name="T17" fmla="*/ 706 h 1172"/>
                <a:gd name="T18" fmla="*/ 1304 w 1317"/>
                <a:gd name="T19" fmla="*/ 840 h 1172"/>
                <a:gd name="T20" fmla="*/ 1267 w 1317"/>
                <a:gd name="T21" fmla="*/ 966 h 1172"/>
                <a:gd name="T22" fmla="*/ 1207 w 1317"/>
                <a:gd name="T23" fmla="*/ 1082 h 1172"/>
                <a:gd name="T24" fmla="*/ 1155 w 1317"/>
                <a:gd name="T25" fmla="*/ 1151 h 1172"/>
                <a:gd name="T26" fmla="*/ 1114 w 1317"/>
                <a:gd name="T27" fmla="*/ 1170 h 1172"/>
                <a:gd name="T28" fmla="*/ 1069 w 1317"/>
                <a:gd name="T29" fmla="*/ 1168 h 1172"/>
                <a:gd name="T30" fmla="*/ 1030 w 1317"/>
                <a:gd name="T31" fmla="*/ 1146 h 1172"/>
                <a:gd name="T32" fmla="*/ 959 w 1317"/>
                <a:gd name="T33" fmla="*/ 1049 h 1172"/>
                <a:gd name="T34" fmla="*/ 832 w 1317"/>
                <a:gd name="T35" fmla="*/ 902 h 1172"/>
                <a:gd name="T36" fmla="*/ 688 w 1317"/>
                <a:gd name="T37" fmla="*/ 772 h 1172"/>
                <a:gd name="T38" fmla="*/ 529 w 1317"/>
                <a:gd name="T39" fmla="*/ 660 h 1172"/>
                <a:gd name="T40" fmla="*/ 356 w 1317"/>
                <a:gd name="T41" fmla="*/ 569 h 1172"/>
                <a:gd name="T42" fmla="*/ 170 w 1317"/>
                <a:gd name="T43" fmla="*/ 500 h 1172"/>
                <a:gd name="T44" fmla="*/ 53 w 1317"/>
                <a:gd name="T45" fmla="*/ 465 h 1172"/>
                <a:gd name="T46" fmla="*/ 18 w 1317"/>
                <a:gd name="T47" fmla="*/ 437 h 1172"/>
                <a:gd name="T48" fmla="*/ 1 w 1317"/>
                <a:gd name="T49" fmla="*/ 394 h 1172"/>
                <a:gd name="T50" fmla="*/ 5 w 1317"/>
                <a:gd name="T51" fmla="*/ 350 h 1172"/>
                <a:gd name="T52" fmla="*/ 51 w 1317"/>
                <a:gd name="T53" fmla="*/ 276 h 1172"/>
                <a:gd name="T54" fmla="*/ 137 w 1317"/>
                <a:gd name="T55" fmla="*/ 183 h 1172"/>
                <a:gd name="T56" fmla="*/ 238 w 1317"/>
                <a:gd name="T57" fmla="*/ 107 h 1172"/>
                <a:gd name="T58" fmla="*/ 353 w 1317"/>
                <a:gd name="T59" fmla="*/ 49 h 1172"/>
                <a:gd name="T60" fmla="*/ 478 w 1317"/>
                <a:gd name="T61" fmla="*/ 13 h 1172"/>
                <a:gd name="T62" fmla="*/ 611 w 1317"/>
                <a:gd name="T63" fmla="*/ 0 h 1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17" h="1172">
                  <a:moveTo>
                    <a:pt x="611" y="0"/>
                  </a:moveTo>
                  <a:lnTo>
                    <a:pt x="611" y="0"/>
                  </a:lnTo>
                  <a:lnTo>
                    <a:pt x="683" y="4"/>
                  </a:lnTo>
                  <a:lnTo>
                    <a:pt x="754" y="14"/>
                  </a:lnTo>
                  <a:lnTo>
                    <a:pt x="822" y="32"/>
                  </a:lnTo>
                  <a:lnTo>
                    <a:pt x="886" y="56"/>
                  </a:lnTo>
                  <a:lnTo>
                    <a:pt x="948" y="86"/>
                  </a:lnTo>
                  <a:lnTo>
                    <a:pt x="1006" y="120"/>
                  </a:lnTo>
                  <a:lnTo>
                    <a:pt x="1060" y="161"/>
                  </a:lnTo>
                  <a:lnTo>
                    <a:pt x="1110" y="207"/>
                  </a:lnTo>
                  <a:lnTo>
                    <a:pt x="1156" y="257"/>
                  </a:lnTo>
                  <a:lnTo>
                    <a:pt x="1197" y="311"/>
                  </a:lnTo>
                  <a:lnTo>
                    <a:pt x="1231" y="369"/>
                  </a:lnTo>
                  <a:lnTo>
                    <a:pt x="1261" y="431"/>
                  </a:lnTo>
                  <a:lnTo>
                    <a:pt x="1285" y="496"/>
                  </a:lnTo>
                  <a:lnTo>
                    <a:pt x="1303" y="564"/>
                  </a:lnTo>
                  <a:lnTo>
                    <a:pt x="1313" y="633"/>
                  </a:lnTo>
                  <a:lnTo>
                    <a:pt x="1317" y="706"/>
                  </a:lnTo>
                  <a:lnTo>
                    <a:pt x="1313" y="775"/>
                  </a:lnTo>
                  <a:lnTo>
                    <a:pt x="1304" y="840"/>
                  </a:lnTo>
                  <a:lnTo>
                    <a:pt x="1288" y="904"/>
                  </a:lnTo>
                  <a:lnTo>
                    <a:pt x="1267" y="966"/>
                  </a:lnTo>
                  <a:lnTo>
                    <a:pt x="1239" y="1026"/>
                  </a:lnTo>
                  <a:lnTo>
                    <a:pt x="1207" y="1082"/>
                  </a:lnTo>
                  <a:lnTo>
                    <a:pt x="1170" y="1134"/>
                  </a:lnTo>
                  <a:lnTo>
                    <a:pt x="1155" y="1151"/>
                  </a:lnTo>
                  <a:lnTo>
                    <a:pt x="1136" y="1162"/>
                  </a:lnTo>
                  <a:lnTo>
                    <a:pt x="1114" y="1170"/>
                  </a:lnTo>
                  <a:lnTo>
                    <a:pt x="1092" y="1172"/>
                  </a:lnTo>
                  <a:lnTo>
                    <a:pt x="1069" y="1168"/>
                  </a:lnTo>
                  <a:lnTo>
                    <a:pt x="1048" y="1159"/>
                  </a:lnTo>
                  <a:lnTo>
                    <a:pt x="1030" y="1146"/>
                  </a:lnTo>
                  <a:lnTo>
                    <a:pt x="1014" y="1129"/>
                  </a:lnTo>
                  <a:lnTo>
                    <a:pt x="959" y="1049"/>
                  </a:lnTo>
                  <a:lnTo>
                    <a:pt x="898" y="973"/>
                  </a:lnTo>
                  <a:lnTo>
                    <a:pt x="832" y="902"/>
                  </a:lnTo>
                  <a:lnTo>
                    <a:pt x="762" y="835"/>
                  </a:lnTo>
                  <a:lnTo>
                    <a:pt x="688" y="772"/>
                  </a:lnTo>
                  <a:lnTo>
                    <a:pt x="611" y="714"/>
                  </a:lnTo>
                  <a:lnTo>
                    <a:pt x="529" y="660"/>
                  </a:lnTo>
                  <a:lnTo>
                    <a:pt x="444" y="612"/>
                  </a:lnTo>
                  <a:lnTo>
                    <a:pt x="356" y="569"/>
                  </a:lnTo>
                  <a:lnTo>
                    <a:pt x="264" y="531"/>
                  </a:lnTo>
                  <a:lnTo>
                    <a:pt x="170" y="500"/>
                  </a:lnTo>
                  <a:lnTo>
                    <a:pt x="74" y="474"/>
                  </a:lnTo>
                  <a:lnTo>
                    <a:pt x="53" y="465"/>
                  </a:lnTo>
                  <a:lnTo>
                    <a:pt x="33" y="453"/>
                  </a:lnTo>
                  <a:lnTo>
                    <a:pt x="18" y="437"/>
                  </a:lnTo>
                  <a:lnTo>
                    <a:pt x="7" y="416"/>
                  </a:lnTo>
                  <a:lnTo>
                    <a:pt x="1" y="394"/>
                  </a:lnTo>
                  <a:lnTo>
                    <a:pt x="0" y="371"/>
                  </a:lnTo>
                  <a:lnTo>
                    <a:pt x="5" y="350"/>
                  </a:lnTo>
                  <a:lnTo>
                    <a:pt x="16" y="328"/>
                  </a:lnTo>
                  <a:lnTo>
                    <a:pt x="51" y="276"/>
                  </a:lnTo>
                  <a:lnTo>
                    <a:pt x="93" y="228"/>
                  </a:lnTo>
                  <a:lnTo>
                    <a:pt x="137" y="183"/>
                  </a:lnTo>
                  <a:lnTo>
                    <a:pt x="186" y="143"/>
                  </a:lnTo>
                  <a:lnTo>
                    <a:pt x="238" y="107"/>
                  </a:lnTo>
                  <a:lnTo>
                    <a:pt x="294" y="75"/>
                  </a:lnTo>
                  <a:lnTo>
                    <a:pt x="353" y="49"/>
                  </a:lnTo>
                  <a:lnTo>
                    <a:pt x="414" y="29"/>
                  </a:lnTo>
                  <a:lnTo>
                    <a:pt x="478" y="13"/>
                  </a:lnTo>
                  <a:lnTo>
                    <a:pt x="543" y="4"/>
                  </a:lnTo>
                  <a:lnTo>
                    <a:pt x="6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6" name="Freeform 85"/>
            <p:cNvSpPr>
              <a:spLocks noEditPoints="1"/>
            </p:cNvSpPr>
            <p:nvPr/>
          </p:nvSpPr>
          <p:spPr bwMode="auto">
            <a:xfrm>
              <a:off x="3814" y="672"/>
              <a:ext cx="1555" cy="1589"/>
            </a:xfrm>
            <a:custGeom>
              <a:avLst/>
              <a:gdLst>
                <a:gd name="T0" fmla="*/ 1382 w 3110"/>
                <a:gd name="T1" fmla="*/ 448 h 3176"/>
                <a:gd name="T2" fmla="*/ 1051 w 3110"/>
                <a:gd name="T3" fmla="*/ 554 h 3176"/>
                <a:gd name="T4" fmla="*/ 775 w 3110"/>
                <a:gd name="T5" fmla="*/ 751 h 3176"/>
                <a:gd name="T6" fmla="*/ 569 w 3110"/>
                <a:gd name="T7" fmla="*/ 1022 h 3176"/>
                <a:gd name="T8" fmla="*/ 461 w 3110"/>
                <a:gd name="T9" fmla="*/ 1313 h 3176"/>
                <a:gd name="T10" fmla="*/ 438 w 3110"/>
                <a:gd name="T11" fmla="*/ 1645 h 3176"/>
                <a:gd name="T12" fmla="*/ 523 w 3110"/>
                <a:gd name="T13" fmla="*/ 1989 h 3176"/>
                <a:gd name="T14" fmla="*/ 705 w 3110"/>
                <a:gd name="T15" fmla="*/ 2282 h 3176"/>
                <a:gd name="T16" fmla="*/ 965 w 3110"/>
                <a:gd name="T17" fmla="*/ 2504 h 3176"/>
                <a:gd name="T18" fmla="*/ 1286 w 3110"/>
                <a:gd name="T19" fmla="*/ 2640 h 3176"/>
                <a:gd name="T20" fmla="*/ 1646 w 3110"/>
                <a:gd name="T21" fmla="*/ 2668 h 3176"/>
                <a:gd name="T22" fmla="*/ 1991 w 3110"/>
                <a:gd name="T23" fmla="*/ 2584 h 3176"/>
                <a:gd name="T24" fmla="*/ 2283 w 3110"/>
                <a:gd name="T25" fmla="*/ 2403 h 3176"/>
                <a:gd name="T26" fmla="*/ 2507 w 3110"/>
                <a:gd name="T27" fmla="*/ 2142 h 3176"/>
                <a:gd name="T28" fmla="*/ 2642 w 3110"/>
                <a:gd name="T29" fmla="*/ 1821 h 3176"/>
                <a:gd name="T30" fmla="*/ 2671 w 3110"/>
                <a:gd name="T31" fmla="*/ 1471 h 3176"/>
                <a:gd name="T32" fmla="*/ 2604 w 3110"/>
                <a:gd name="T33" fmla="*/ 1160 h 3176"/>
                <a:gd name="T34" fmla="*/ 2444 w 3110"/>
                <a:gd name="T35" fmla="*/ 874 h 3176"/>
                <a:gd name="T36" fmla="*/ 2199 w 3110"/>
                <a:gd name="T37" fmla="*/ 639 h 3176"/>
                <a:gd name="T38" fmla="*/ 1889 w 3110"/>
                <a:gd name="T39" fmla="*/ 486 h 3176"/>
                <a:gd name="T40" fmla="*/ 1610 w 3110"/>
                <a:gd name="T41" fmla="*/ 435 h 3176"/>
                <a:gd name="T42" fmla="*/ 1713 w 3110"/>
                <a:gd name="T43" fmla="*/ 9 h 3176"/>
                <a:gd name="T44" fmla="*/ 2091 w 3110"/>
                <a:gd name="T45" fmla="*/ 96 h 3176"/>
                <a:gd name="T46" fmla="*/ 2449 w 3110"/>
                <a:gd name="T47" fmla="*/ 284 h 3176"/>
                <a:gd name="T48" fmla="*/ 2744 w 3110"/>
                <a:gd name="T49" fmla="*/ 554 h 3176"/>
                <a:gd name="T50" fmla="*/ 2958 w 3110"/>
                <a:gd name="T51" fmla="*/ 887 h 3176"/>
                <a:gd name="T52" fmla="*/ 3080 w 3110"/>
                <a:gd name="T53" fmla="*/ 1255 h 3176"/>
                <a:gd name="T54" fmla="*/ 3106 w 3110"/>
                <a:gd name="T55" fmla="*/ 1659 h 3176"/>
                <a:gd name="T56" fmla="*/ 3024 w 3110"/>
                <a:gd name="T57" fmla="*/ 2060 h 3176"/>
                <a:gd name="T58" fmla="*/ 2845 w 3110"/>
                <a:gd name="T59" fmla="*/ 2416 h 3176"/>
                <a:gd name="T60" fmla="*/ 2585 w 3110"/>
                <a:gd name="T61" fmla="*/ 2714 h 3176"/>
                <a:gd name="T62" fmla="*/ 2748 w 3110"/>
                <a:gd name="T63" fmla="*/ 2985 h 3176"/>
                <a:gd name="T64" fmla="*/ 2718 w 3110"/>
                <a:gd name="T65" fmla="*/ 3099 h 3176"/>
                <a:gd name="T66" fmla="*/ 2625 w 3110"/>
                <a:gd name="T67" fmla="*/ 3168 h 3176"/>
                <a:gd name="T68" fmla="*/ 2518 w 3110"/>
                <a:gd name="T69" fmla="*/ 3168 h 3176"/>
                <a:gd name="T70" fmla="*/ 2427 w 3110"/>
                <a:gd name="T71" fmla="*/ 3103 h 3176"/>
                <a:gd name="T72" fmla="*/ 2036 w 3110"/>
                <a:gd name="T73" fmla="*/ 3031 h 3176"/>
                <a:gd name="T74" fmla="*/ 1655 w 3110"/>
                <a:gd name="T75" fmla="*/ 3104 h 3176"/>
                <a:gd name="T76" fmla="*/ 1260 w 3110"/>
                <a:gd name="T77" fmla="*/ 3079 h 3176"/>
                <a:gd name="T78" fmla="*/ 896 w 3110"/>
                <a:gd name="T79" fmla="*/ 2961 h 3176"/>
                <a:gd name="T80" fmla="*/ 640 w 3110"/>
                <a:gd name="T81" fmla="*/ 3143 h 3176"/>
                <a:gd name="T82" fmla="*/ 537 w 3110"/>
                <a:gd name="T83" fmla="*/ 3176 h 3176"/>
                <a:gd name="T84" fmla="*/ 436 w 3110"/>
                <a:gd name="T85" fmla="*/ 3144 h 3176"/>
                <a:gd name="T86" fmla="*/ 367 w 3110"/>
                <a:gd name="T87" fmla="*/ 3044 h 3176"/>
                <a:gd name="T88" fmla="*/ 377 w 3110"/>
                <a:gd name="T89" fmla="*/ 2925 h 3176"/>
                <a:gd name="T90" fmla="*/ 385 w 3110"/>
                <a:gd name="T91" fmla="*/ 2573 h 3176"/>
                <a:gd name="T92" fmla="*/ 163 w 3110"/>
                <a:gd name="T93" fmla="*/ 2245 h 3176"/>
                <a:gd name="T94" fmla="*/ 31 w 3110"/>
                <a:gd name="T95" fmla="*/ 1864 h 3176"/>
                <a:gd name="T96" fmla="*/ 2 w 3110"/>
                <a:gd name="T97" fmla="*/ 1452 h 3176"/>
                <a:gd name="T98" fmla="*/ 76 w 3110"/>
                <a:gd name="T99" fmla="*/ 1071 h 3176"/>
                <a:gd name="T100" fmla="*/ 242 w 3110"/>
                <a:gd name="T101" fmla="*/ 722 h 3176"/>
                <a:gd name="T102" fmla="*/ 498 w 3110"/>
                <a:gd name="T103" fmla="*/ 415 h 3176"/>
                <a:gd name="T104" fmla="*/ 825 w 3110"/>
                <a:gd name="T105" fmla="*/ 183 h 3176"/>
                <a:gd name="T106" fmla="*/ 1206 w 3110"/>
                <a:gd name="T107" fmla="*/ 40 h 3176"/>
                <a:gd name="T108" fmla="*/ 1555 w 3110"/>
                <a:gd name="T109" fmla="*/ 0 h 3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10" h="3176">
                  <a:moveTo>
                    <a:pt x="1555" y="434"/>
                  </a:moveTo>
                  <a:lnTo>
                    <a:pt x="1496" y="435"/>
                  </a:lnTo>
                  <a:lnTo>
                    <a:pt x="1439" y="441"/>
                  </a:lnTo>
                  <a:lnTo>
                    <a:pt x="1382" y="448"/>
                  </a:lnTo>
                  <a:lnTo>
                    <a:pt x="1295" y="465"/>
                  </a:lnTo>
                  <a:lnTo>
                    <a:pt x="1211" y="489"/>
                  </a:lnTo>
                  <a:lnTo>
                    <a:pt x="1130" y="519"/>
                  </a:lnTo>
                  <a:lnTo>
                    <a:pt x="1051" y="554"/>
                  </a:lnTo>
                  <a:lnTo>
                    <a:pt x="976" y="596"/>
                  </a:lnTo>
                  <a:lnTo>
                    <a:pt x="905" y="642"/>
                  </a:lnTo>
                  <a:lnTo>
                    <a:pt x="838" y="695"/>
                  </a:lnTo>
                  <a:lnTo>
                    <a:pt x="775" y="751"/>
                  </a:lnTo>
                  <a:lnTo>
                    <a:pt x="715" y="812"/>
                  </a:lnTo>
                  <a:lnTo>
                    <a:pt x="662" y="878"/>
                  </a:lnTo>
                  <a:lnTo>
                    <a:pt x="613" y="948"/>
                  </a:lnTo>
                  <a:lnTo>
                    <a:pt x="569" y="1022"/>
                  </a:lnTo>
                  <a:lnTo>
                    <a:pt x="535" y="1091"/>
                  </a:lnTo>
                  <a:lnTo>
                    <a:pt x="505" y="1162"/>
                  </a:lnTo>
                  <a:lnTo>
                    <a:pt x="480" y="1236"/>
                  </a:lnTo>
                  <a:lnTo>
                    <a:pt x="461" y="1313"/>
                  </a:lnTo>
                  <a:lnTo>
                    <a:pt x="446" y="1392"/>
                  </a:lnTo>
                  <a:lnTo>
                    <a:pt x="437" y="1471"/>
                  </a:lnTo>
                  <a:lnTo>
                    <a:pt x="435" y="1554"/>
                  </a:lnTo>
                  <a:lnTo>
                    <a:pt x="438" y="1645"/>
                  </a:lnTo>
                  <a:lnTo>
                    <a:pt x="449" y="1734"/>
                  </a:lnTo>
                  <a:lnTo>
                    <a:pt x="467" y="1821"/>
                  </a:lnTo>
                  <a:lnTo>
                    <a:pt x="492" y="1907"/>
                  </a:lnTo>
                  <a:lnTo>
                    <a:pt x="523" y="1989"/>
                  </a:lnTo>
                  <a:lnTo>
                    <a:pt x="560" y="2068"/>
                  </a:lnTo>
                  <a:lnTo>
                    <a:pt x="602" y="2142"/>
                  </a:lnTo>
                  <a:lnTo>
                    <a:pt x="651" y="2214"/>
                  </a:lnTo>
                  <a:lnTo>
                    <a:pt x="705" y="2282"/>
                  </a:lnTo>
                  <a:lnTo>
                    <a:pt x="763" y="2345"/>
                  </a:lnTo>
                  <a:lnTo>
                    <a:pt x="826" y="2403"/>
                  </a:lnTo>
                  <a:lnTo>
                    <a:pt x="893" y="2457"/>
                  </a:lnTo>
                  <a:lnTo>
                    <a:pt x="965" y="2504"/>
                  </a:lnTo>
                  <a:lnTo>
                    <a:pt x="1040" y="2547"/>
                  </a:lnTo>
                  <a:lnTo>
                    <a:pt x="1119" y="2584"/>
                  </a:lnTo>
                  <a:lnTo>
                    <a:pt x="1201" y="2615"/>
                  </a:lnTo>
                  <a:lnTo>
                    <a:pt x="1286" y="2640"/>
                  </a:lnTo>
                  <a:lnTo>
                    <a:pt x="1373" y="2658"/>
                  </a:lnTo>
                  <a:lnTo>
                    <a:pt x="1463" y="2668"/>
                  </a:lnTo>
                  <a:lnTo>
                    <a:pt x="1555" y="2672"/>
                  </a:lnTo>
                  <a:lnTo>
                    <a:pt x="1646" y="2668"/>
                  </a:lnTo>
                  <a:lnTo>
                    <a:pt x="1736" y="2658"/>
                  </a:lnTo>
                  <a:lnTo>
                    <a:pt x="1824" y="2640"/>
                  </a:lnTo>
                  <a:lnTo>
                    <a:pt x="1908" y="2615"/>
                  </a:lnTo>
                  <a:lnTo>
                    <a:pt x="1991" y="2584"/>
                  </a:lnTo>
                  <a:lnTo>
                    <a:pt x="2069" y="2547"/>
                  </a:lnTo>
                  <a:lnTo>
                    <a:pt x="2144" y="2504"/>
                  </a:lnTo>
                  <a:lnTo>
                    <a:pt x="2216" y="2457"/>
                  </a:lnTo>
                  <a:lnTo>
                    <a:pt x="2283" y="2403"/>
                  </a:lnTo>
                  <a:lnTo>
                    <a:pt x="2346" y="2345"/>
                  </a:lnTo>
                  <a:lnTo>
                    <a:pt x="2405" y="2282"/>
                  </a:lnTo>
                  <a:lnTo>
                    <a:pt x="2458" y="2214"/>
                  </a:lnTo>
                  <a:lnTo>
                    <a:pt x="2507" y="2142"/>
                  </a:lnTo>
                  <a:lnTo>
                    <a:pt x="2549" y="2068"/>
                  </a:lnTo>
                  <a:lnTo>
                    <a:pt x="2587" y="1989"/>
                  </a:lnTo>
                  <a:lnTo>
                    <a:pt x="2618" y="1907"/>
                  </a:lnTo>
                  <a:lnTo>
                    <a:pt x="2642" y="1821"/>
                  </a:lnTo>
                  <a:lnTo>
                    <a:pt x="2660" y="1734"/>
                  </a:lnTo>
                  <a:lnTo>
                    <a:pt x="2671" y="1645"/>
                  </a:lnTo>
                  <a:lnTo>
                    <a:pt x="2675" y="1554"/>
                  </a:lnTo>
                  <a:lnTo>
                    <a:pt x="2671" y="1471"/>
                  </a:lnTo>
                  <a:lnTo>
                    <a:pt x="2663" y="1391"/>
                  </a:lnTo>
                  <a:lnTo>
                    <a:pt x="2649" y="1312"/>
                  </a:lnTo>
                  <a:lnTo>
                    <a:pt x="2629" y="1235"/>
                  </a:lnTo>
                  <a:lnTo>
                    <a:pt x="2604" y="1160"/>
                  </a:lnTo>
                  <a:lnTo>
                    <a:pt x="2573" y="1088"/>
                  </a:lnTo>
                  <a:lnTo>
                    <a:pt x="2538" y="1018"/>
                  </a:lnTo>
                  <a:lnTo>
                    <a:pt x="2494" y="944"/>
                  </a:lnTo>
                  <a:lnTo>
                    <a:pt x="2444" y="874"/>
                  </a:lnTo>
                  <a:lnTo>
                    <a:pt x="2391" y="809"/>
                  </a:lnTo>
                  <a:lnTo>
                    <a:pt x="2331" y="747"/>
                  </a:lnTo>
                  <a:lnTo>
                    <a:pt x="2267" y="691"/>
                  </a:lnTo>
                  <a:lnTo>
                    <a:pt x="2199" y="639"/>
                  </a:lnTo>
                  <a:lnTo>
                    <a:pt x="2126" y="592"/>
                  </a:lnTo>
                  <a:lnTo>
                    <a:pt x="2051" y="551"/>
                  </a:lnTo>
                  <a:lnTo>
                    <a:pt x="1971" y="516"/>
                  </a:lnTo>
                  <a:lnTo>
                    <a:pt x="1889" y="486"/>
                  </a:lnTo>
                  <a:lnTo>
                    <a:pt x="1805" y="464"/>
                  </a:lnTo>
                  <a:lnTo>
                    <a:pt x="1718" y="447"/>
                  </a:lnTo>
                  <a:lnTo>
                    <a:pt x="1664" y="440"/>
                  </a:lnTo>
                  <a:lnTo>
                    <a:pt x="1610" y="435"/>
                  </a:lnTo>
                  <a:lnTo>
                    <a:pt x="1555" y="434"/>
                  </a:lnTo>
                  <a:close/>
                  <a:moveTo>
                    <a:pt x="1555" y="0"/>
                  </a:moveTo>
                  <a:lnTo>
                    <a:pt x="1635" y="2"/>
                  </a:lnTo>
                  <a:lnTo>
                    <a:pt x="1713" y="9"/>
                  </a:lnTo>
                  <a:lnTo>
                    <a:pt x="1791" y="19"/>
                  </a:lnTo>
                  <a:lnTo>
                    <a:pt x="1893" y="38"/>
                  </a:lnTo>
                  <a:lnTo>
                    <a:pt x="1993" y="64"/>
                  </a:lnTo>
                  <a:lnTo>
                    <a:pt x="2091" y="96"/>
                  </a:lnTo>
                  <a:lnTo>
                    <a:pt x="2185" y="134"/>
                  </a:lnTo>
                  <a:lnTo>
                    <a:pt x="2276" y="178"/>
                  </a:lnTo>
                  <a:lnTo>
                    <a:pt x="2364" y="228"/>
                  </a:lnTo>
                  <a:lnTo>
                    <a:pt x="2449" y="284"/>
                  </a:lnTo>
                  <a:lnTo>
                    <a:pt x="2529" y="344"/>
                  </a:lnTo>
                  <a:lnTo>
                    <a:pt x="2605" y="409"/>
                  </a:lnTo>
                  <a:lnTo>
                    <a:pt x="2676" y="479"/>
                  </a:lnTo>
                  <a:lnTo>
                    <a:pt x="2744" y="554"/>
                  </a:lnTo>
                  <a:lnTo>
                    <a:pt x="2806" y="633"/>
                  </a:lnTo>
                  <a:lnTo>
                    <a:pt x="2863" y="716"/>
                  </a:lnTo>
                  <a:lnTo>
                    <a:pt x="2916" y="802"/>
                  </a:lnTo>
                  <a:lnTo>
                    <a:pt x="2958" y="887"/>
                  </a:lnTo>
                  <a:lnTo>
                    <a:pt x="2998" y="975"/>
                  </a:lnTo>
                  <a:lnTo>
                    <a:pt x="3031" y="1066"/>
                  </a:lnTo>
                  <a:lnTo>
                    <a:pt x="3058" y="1159"/>
                  </a:lnTo>
                  <a:lnTo>
                    <a:pt x="3080" y="1255"/>
                  </a:lnTo>
                  <a:lnTo>
                    <a:pt x="3097" y="1353"/>
                  </a:lnTo>
                  <a:lnTo>
                    <a:pt x="3106" y="1452"/>
                  </a:lnTo>
                  <a:lnTo>
                    <a:pt x="3110" y="1554"/>
                  </a:lnTo>
                  <a:lnTo>
                    <a:pt x="3106" y="1659"/>
                  </a:lnTo>
                  <a:lnTo>
                    <a:pt x="3095" y="1763"/>
                  </a:lnTo>
                  <a:lnTo>
                    <a:pt x="3077" y="1864"/>
                  </a:lnTo>
                  <a:lnTo>
                    <a:pt x="3054" y="1964"/>
                  </a:lnTo>
                  <a:lnTo>
                    <a:pt x="3024" y="2060"/>
                  </a:lnTo>
                  <a:lnTo>
                    <a:pt x="2988" y="2154"/>
                  </a:lnTo>
                  <a:lnTo>
                    <a:pt x="2945" y="2245"/>
                  </a:lnTo>
                  <a:lnTo>
                    <a:pt x="2898" y="2333"/>
                  </a:lnTo>
                  <a:lnTo>
                    <a:pt x="2845" y="2416"/>
                  </a:lnTo>
                  <a:lnTo>
                    <a:pt x="2787" y="2497"/>
                  </a:lnTo>
                  <a:lnTo>
                    <a:pt x="2724" y="2573"/>
                  </a:lnTo>
                  <a:lnTo>
                    <a:pt x="2656" y="2646"/>
                  </a:lnTo>
                  <a:lnTo>
                    <a:pt x="2585" y="2714"/>
                  </a:lnTo>
                  <a:lnTo>
                    <a:pt x="2716" y="2898"/>
                  </a:lnTo>
                  <a:lnTo>
                    <a:pt x="2732" y="2925"/>
                  </a:lnTo>
                  <a:lnTo>
                    <a:pt x="2743" y="2955"/>
                  </a:lnTo>
                  <a:lnTo>
                    <a:pt x="2748" y="2985"/>
                  </a:lnTo>
                  <a:lnTo>
                    <a:pt x="2748" y="3015"/>
                  </a:lnTo>
                  <a:lnTo>
                    <a:pt x="2743" y="3044"/>
                  </a:lnTo>
                  <a:lnTo>
                    <a:pt x="2732" y="3073"/>
                  </a:lnTo>
                  <a:lnTo>
                    <a:pt x="2718" y="3099"/>
                  </a:lnTo>
                  <a:lnTo>
                    <a:pt x="2698" y="3123"/>
                  </a:lnTo>
                  <a:lnTo>
                    <a:pt x="2674" y="3144"/>
                  </a:lnTo>
                  <a:lnTo>
                    <a:pt x="2650" y="3158"/>
                  </a:lnTo>
                  <a:lnTo>
                    <a:pt x="2625" y="3168"/>
                  </a:lnTo>
                  <a:lnTo>
                    <a:pt x="2599" y="3174"/>
                  </a:lnTo>
                  <a:lnTo>
                    <a:pt x="2573" y="3176"/>
                  </a:lnTo>
                  <a:lnTo>
                    <a:pt x="2544" y="3174"/>
                  </a:lnTo>
                  <a:lnTo>
                    <a:pt x="2518" y="3168"/>
                  </a:lnTo>
                  <a:lnTo>
                    <a:pt x="2492" y="3157"/>
                  </a:lnTo>
                  <a:lnTo>
                    <a:pt x="2468" y="3143"/>
                  </a:lnTo>
                  <a:lnTo>
                    <a:pt x="2446" y="3124"/>
                  </a:lnTo>
                  <a:lnTo>
                    <a:pt x="2427" y="3103"/>
                  </a:lnTo>
                  <a:lnTo>
                    <a:pt x="2298" y="2918"/>
                  </a:lnTo>
                  <a:lnTo>
                    <a:pt x="2213" y="2961"/>
                  </a:lnTo>
                  <a:lnTo>
                    <a:pt x="2126" y="2998"/>
                  </a:lnTo>
                  <a:lnTo>
                    <a:pt x="2036" y="3031"/>
                  </a:lnTo>
                  <a:lnTo>
                    <a:pt x="1944" y="3057"/>
                  </a:lnTo>
                  <a:lnTo>
                    <a:pt x="1849" y="3079"/>
                  </a:lnTo>
                  <a:lnTo>
                    <a:pt x="1752" y="3094"/>
                  </a:lnTo>
                  <a:lnTo>
                    <a:pt x="1655" y="3104"/>
                  </a:lnTo>
                  <a:lnTo>
                    <a:pt x="1555" y="3107"/>
                  </a:lnTo>
                  <a:lnTo>
                    <a:pt x="1455" y="3104"/>
                  </a:lnTo>
                  <a:lnTo>
                    <a:pt x="1356" y="3094"/>
                  </a:lnTo>
                  <a:lnTo>
                    <a:pt x="1260" y="3079"/>
                  </a:lnTo>
                  <a:lnTo>
                    <a:pt x="1165" y="3057"/>
                  </a:lnTo>
                  <a:lnTo>
                    <a:pt x="1073" y="3031"/>
                  </a:lnTo>
                  <a:lnTo>
                    <a:pt x="983" y="2998"/>
                  </a:lnTo>
                  <a:lnTo>
                    <a:pt x="896" y="2961"/>
                  </a:lnTo>
                  <a:lnTo>
                    <a:pt x="812" y="2918"/>
                  </a:lnTo>
                  <a:lnTo>
                    <a:pt x="681" y="3103"/>
                  </a:lnTo>
                  <a:lnTo>
                    <a:pt x="663" y="3124"/>
                  </a:lnTo>
                  <a:lnTo>
                    <a:pt x="640" y="3143"/>
                  </a:lnTo>
                  <a:lnTo>
                    <a:pt x="617" y="3157"/>
                  </a:lnTo>
                  <a:lnTo>
                    <a:pt x="592" y="3168"/>
                  </a:lnTo>
                  <a:lnTo>
                    <a:pt x="564" y="3174"/>
                  </a:lnTo>
                  <a:lnTo>
                    <a:pt x="537" y="3176"/>
                  </a:lnTo>
                  <a:lnTo>
                    <a:pt x="511" y="3174"/>
                  </a:lnTo>
                  <a:lnTo>
                    <a:pt x="485" y="3168"/>
                  </a:lnTo>
                  <a:lnTo>
                    <a:pt x="460" y="3158"/>
                  </a:lnTo>
                  <a:lnTo>
                    <a:pt x="436" y="3144"/>
                  </a:lnTo>
                  <a:lnTo>
                    <a:pt x="411" y="3123"/>
                  </a:lnTo>
                  <a:lnTo>
                    <a:pt x="392" y="3099"/>
                  </a:lnTo>
                  <a:lnTo>
                    <a:pt x="376" y="3073"/>
                  </a:lnTo>
                  <a:lnTo>
                    <a:pt x="367" y="3044"/>
                  </a:lnTo>
                  <a:lnTo>
                    <a:pt x="362" y="3015"/>
                  </a:lnTo>
                  <a:lnTo>
                    <a:pt x="362" y="2985"/>
                  </a:lnTo>
                  <a:lnTo>
                    <a:pt x="367" y="2955"/>
                  </a:lnTo>
                  <a:lnTo>
                    <a:pt x="377" y="2925"/>
                  </a:lnTo>
                  <a:lnTo>
                    <a:pt x="393" y="2898"/>
                  </a:lnTo>
                  <a:lnTo>
                    <a:pt x="524" y="2714"/>
                  </a:lnTo>
                  <a:lnTo>
                    <a:pt x="452" y="2646"/>
                  </a:lnTo>
                  <a:lnTo>
                    <a:pt x="385" y="2573"/>
                  </a:lnTo>
                  <a:lnTo>
                    <a:pt x="321" y="2497"/>
                  </a:lnTo>
                  <a:lnTo>
                    <a:pt x="264" y="2416"/>
                  </a:lnTo>
                  <a:lnTo>
                    <a:pt x="211" y="2333"/>
                  </a:lnTo>
                  <a:lnTo>
                    <a:pt x="163" y="2245"/>
                  </a:lnTo>
                  <a:lnTo>
                    <a:pt x="121" y="2154"/>
                  </a:lnTo>
                  <a:lnTo>
                    <a:pt x="84" y="2060"/>
                  </a:lnTo>
                  <a:lnTo>
                    <a:pt x="55" y="1964"/>
                  </a:lnTo>
                  <a:lnTo>
                    <a:pt x="31" y="1864"/>
                  </a:lnTo>
                  <a:lnTo>
                    <a:pt x="14" y="1763"/>
                  </a:lnTo>
                  <a:lnTo>
                    <a:pt x="4" y="1659"/>
                  </a:lnTo>
                  <a:lnTo>
                    <a:pt x="0" y="1554"/>
                  </a:lnTo>
                  <a:lnTo>
                    <a:pt x="2" y="1452"/>
                  </a:lnTo>
                  <a:lnTo>
                    <a:pt x="12" y="1354"/>
                  </a:lnTo>
                  <a:lnTo>
                    <a:pt x="27" y="1257"/>
                  </a:lnTo>
                  <a:lnTo>
                    <a:pt x="50" y="1162"/>
                  </a:lnTo>
                  <a:lnTo>
                    <a:pt x="76" y="1071"/>
                  </a:lnTo>
                  <a:lnTo>
                    <a:pt x="109" y="980"/>
                  </a:lnTo>
                  <a:lnTo>
                    <a:pt x="148" y="893"/>
                  </a:lnTo>
                  <a:lnTo>
                    <a:pt x="190" y="809"/>
                  </a:lnTo>
                  <a:lnTo>
                    <a:pt x="242" y="722"/>
                  </a:lnTo>
                  <a:lnTo>
                    <a:pt x="298" y="639"/>
                  </a:lnTo>
                  <a:lnTo>
                    <a:pt x="359" y="560"/>
                  </a:lnTo>
                  <a:lnTo>
                    <a:pt x="426" y="485"/>
                  </a:lnTo>
                  <a:lnTo>
                    <a:pt x="498" y="415"/>
                  </a:lnTo>
                  <a:lnTo>
                    <a:pt x="574" y="350"/>
                  </a:lnTo>
                  <a:lnTo>
                    <a:pt x="654" y="289"/>
                  </a:lnTo>
                  <a:lnTo>
                    <a:pt x="737" y="233"/>
                  </a:lnTo>
                  <a:lnTo>
                    <a:pt x="825" y="183"/>
                  </a:lnTo>
                  <a:lnTo>
                    <a:pt x="915" y="139"/>
                  </a:lnTo>
                  <a:lnTo>
                    <a:pt x="1010" y="100"/>
                  </a:lnTo>
                  <a:lnTo>
                    <a:pt x="1106" y="68"/>
                  </a:lnTo>
                  <a:lnTo>
                    <a:pt x="1206" y="40"/>
                  </a:lnTo>
                  <a:lnTo>
                    <a:pt x="1308" y="21"/>
                  </a:lnTo>
                  <a:lnTo>
                    <a:pt x="1389" y="9"/>
                  </a:lnTo>
                  <a:lnTo>
                    <a:pt x="1471" y="2"/>
                  </a:lnTo>
                  <a:lnTo>
                    <a:pt x="15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7" name="Freeform 86"/>
            <p:cNvSpPr>
              <a:spLocks/>
            </p:cNvSpPr>
            <p:nvPr/>
          </p:nvSpPr>
          <p:spPr bwMode="auto">
            <a:xfrm>
              <a:off x="4356" y="692"/>
              <a:ext cx="448" cy="641"/>
            </a:xfrm>
            <a:custGeom>
              <a:avLst/>
              <a:gdLst>
                <a:gd name="T0" fmla="*/ 236 w 896"/>
                <a:gd name="T1" fmla="*/ 0 h 1281"/>
                <a:gd name="T2" fmla="*/ 265 w 896"/>
                <a:gd name="T3" fmla="*/ 4 h 1281"/>
                <a:gd name="T4" fmla="*/ 290 w 896"/>
                <a:gd name="T5" fmla="*/ 14 h 1281"/>
                <a:gd name="T6" fmla="*/ 312 w 896"/>
                <a:gd name="T7" fmla="*/ 29 h 1281"/>
                <a:gd name="T8" fmla="*/ 331 w 896"/>
                <a:gd name="T9" fmla="*/ 50 h 1281"/>
                <a:gd name="T10" fmla="*/ 344 w 896"/>
                <a:gd name="T11" fmla="*/ 73 h 1281"/>
                <a:gd name="T12" fmla="*/ 354 w 896"/>
                <a:gd name="T13" fmla="*/ 100 h 1281"/>
                <a:gd name="T14" fmla="*/ 355 w 896"/>
                <a:gd name="T15" fmla="*/ 128 h 1281"/>
                <a:gd name="T16" fmla="*/ 336 w 896"/>
                <a:gd name="T17" fmla="*/ 663 h 1281"/>
                <a:gd name="T18" fmla="*/ 362 w 896"/>
                <a:gd name="T19" fmla="*/ 688 h 1281"/>
                <a:gd name="T20" fmla="*/ 384 w 896"/>
                <a:gd name="T21" fmla="*/ 718 h 1281"/>
                <a:gd name="T22" fmla="*/ 400 w 896"/>
                <a:gd name="T23" fmla="*/ 751 h 1281"/>
                <a:gd name="T24" fmla="*/ 410 w 896"/>
                <a:gd name="T25" fmla="*/ 787 h 1281"/>
                <a:gd name="T26" fmla="*/ 837 w 896"/>
                <a:gd name="T27" fmla="*/ 1051 h 1281"/>
                <a:gd name="T28" fmla="*/ 857 w 896"/>
                <a:gd name="T29" fmla="*/ 1067 h 1281"/>
                <a:gd name="T30" fmla="*/ 873 w 896"/>
                <a:gd name="T31" fmla="*/ 1085 h 1281"/>
                <a:gd name="T32" fmla="*/ 885 w 896"/>
                <a:gd name="T33" fmla="*/ 1106 h 1281"/>
                <a:gd name="T34" fmla="*/ 893 w 896"/>
                <a:gd name="T35" fmla="*/ 1127 h 1281"/>
                <a:gd name="T36" fmla="*/ 896 w 896"/>
                <a:gd name="T37" fmla="*/ 1151 h 1281"/>
                <a:gd name="T38" fmla="*/ 894 w 896"/>
                <a:gd name="T39" fmla="*/ 1175 h 1281"/>
                <a:gd name="T40" fmla="*/ 888 w 896"/>
                <a:gd name="T41" fmla="*/ 1199 h 1281"/>
                <a:gd name="T42" fmla="*/ 878 w 896"/>
                <a:gd name="T43" fmla="*/ 1221 h 1281"/>
                <a:gd name="T44" fmla="*/ 861 w 896"/>
                <a:gd name="T45" fmla="*/ 1243 h 1281"/>
                <a:gd name="T46" fmla="*/ 842 w 896"/>
                <a:gd name="T47" fmla="*/ 1258 h 1281"/>
                <a:gd name="T48" fmla="*/ 821 w 896"/>
                <a:gd name="T49" fmla="*/ 1270 h 1281"/>
                <a:gd name="T50" fmla="*/ 797 w 896"/>
                <a:gd name="T51" fmla="*/ 1277 h 1281"/>
                <a:gd name="T52" fmla="*/ 772 w 896"/>
                <a:gd name="T53" fmla="*/ 1281 h 1281"/>
                <a:gd name="T54" fmla="*/ 750 w 896"/>
                <a:gd name="T55" fmla="*/ 1279 h 1281"/>
                <a:gd name="T56" fmla="*/ 728 w 896"/>
                <a:gd name="T57" fmla="*/ 1273 h 1281"/>
                <a:gd name="T58" fmla="*/ 707 w 896"/>
                <a:gd name="T59" fmla="*/ 1262 h 1281"/>
                <a:gd name="T60" fmla="*/ 297 w 896"/>
                <a:gd name="T61" fmla="*/ 1010 h 1281"/>
                <a:gd name="T62" fmla="*/ 268 w 896"/>
                <a:gd name="T63" fmla="*/ 1020 h 1281"/>
                <a:gd name="T64" fmla="*/ 238 w 896"/>
                <a:gd name="T65" fmla="*/ 1027 h 1281"/>
                <a:gd name="T66" fmla="*/ 207 w 896"/>
                <a:gd name="T67" fmla="*/ 1031 h 1281"/>
                <a:gd name="T68" fmla="*/ 169 w 896"/>
                <a:gd name="T69" fmla="*/ 1027 h 1281"/>
                <a:gd name="T70" fmla="*/ 135 w 896"/>
                <a:gd name="T71" fmla="*/ 1018 h 1281"/>
                <a:gd name="T72" fmla="*/ 103 w 896"/>
                <a:gd name="T73" fmla="*/ 1003 h 1281"/>
                <a:gd name="T74" fmla="*/ 74 w 896"/>
                <a:gd name="T75" fmla="*/ 982 h 1281"/>
                <a:gd name="T76" fmla="*/ 49 w 896"/>
                <a:gd name="T77" fmla="*/ 957 h 1281"/>
                <a:gd name="T78" fmla="*/ 29 w 896"/>
                <a:gd name="T79" fmla="*/ 929 h 1281"/>
                <a:gd name="T80" fmla="*/ 13 w 896"/>
                <a:gd name="T81" fmla="*/ 895 h 1281"/>
                <a:gd name="T82" fmla="*/ 4 w 896"/>
                <a:gd name="T83" fmla="*/ 861 h 1281"/>
                <a:gd name="T84" fmla="*/ 0 w 896"/>
                <a:gd name="T85" fmla="*/ 824 h 1281"/>
                <a:gd name="T86" fmla="*/ 3 w 896"/>
                <a:gd name="T87" fmla="*/ 790 h 1281"/>
                <a:gd name="T88" fmla="*/ 11 w 896"/>
                <a:gd name="T89" fmla="*/ 757 h 1281"/>
                <a:gd name="T90" fmla="*/ 24 w 896"/>
                <a:gd name="T91" fmla="*/ 728 h 1281"/>
                <a:gd name="T92" fmla="*/ 42 w 896"/>
                <a:gd name="T93" fmla="*/ 700 h 1281"/>
                <a:gd name="T94" fmla="*/ 63 w 896"/>
                <a:gd name="T95" fmla="*/ 675 h 1281"/>
                <a:gd name="T96" fmla="*/ 88 w 896"/>
                <a:gd name="T97" fmla="*/ 655 h 1281"/>
                <a:gd name="T98" fmla="*/ 107 w 896"/>
                <a:gd name="T99" fmla="*/ 119 h 1281"/>
                <a:gd name="T100" fmla="*/ 112 w 896"/>
                <a:gd name="T101" fmla="*/ 91 h 1281"/>
                <a:gd name="T102" fmla="*/ 122 w 896"/>
                <a:gd name="T103" fmla="*/ 65 h 1281"/>
                <a:gd name="T104" fmla="*/ 137 w 896"/>
                <a:gd name="T105" fmla="*/ 42 h 1281"/>
                <a:gd name="T106" fmla="*/ 157 w 896"/>
                <a:gd name="T107" fmla="*/ 23 h 1281"/>
                <a:gd name="T108" fmla="*/ 181 w 896"/>
                <a:gd name="T109" fmla="*/ 10 h 1281"/>
                <a:gd name="T110" fmla="*/ 207 w 896"/>
                <a:gd name="T111" fmla="*/ 2 h 1281"/>
                <a:gd name="T112" fmla="*/ 236 w 896"/>
                <a:gd name="T113" fmla="*/ 0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6" h="1281">
                  <a:moveTo>
                    <a:pt x="236" y="0"/>
                  </a:moveTo>
                  <a:lnTo>
                    <a:pt x="265" y="4"/>
                  </a:lnTo>
                  <a:lnTo>
                    <a:pt x="290" y="14"/>
                  </a:lnTo>
                  <a:lnTo>
                    <a:pt x="312" y="29"/>
                  </a:lnTo>
                  <a:lnTo>
                    <a:pt x="331" y="50"/>
                  </a:lnTo>
                  <a:lnTo>
                    <a:pt x="344" y="73"/>
                  </a:lnTo>
                  <a:lnTo>
                    <a:pt x="354" y="100"/>
                  </a:lnTo>
                  <a:lnTo>
                    <a:pt x="355" y="128"/>
                  </a:lnTo>
                  <a:lnTo>
                    <a:pt x="336" y="663"/>
                  </a:lnTo>
                  <a:lnTo>
                    <a:pt x="362" y="688"/>
                  </a:lnTo>
                  <a:lnTo>
                    <a:pt x="384" y="718"/>
                  </a:lnTo>
                  <a:lnTo>
                    <a:pt x="400" y="751"/>
                  </a:lnTo>
                  <a:lnTo>
                    <a:pt x="410" y="787"/>
                  </a:lnTo>
                  <a:lnTo>
                    <a:pt x="837" y="1051"/>
                  </a:lnTo>
                  <a:lnTo>
                    <a:pt x="857" y="1067"/>
                  </a:lnTo>
                  <a:lnTo>
                    <a:pt x="873" y="1085"/>
                  </a:lnTo>
                  <a:lnTo>
                    <a:pt x="885" y="1106"/>
                  </a:lnTo>
                  <a:lnTo>
                    <a:pt x="893" y="1127"/>
                  </a:lnTo>
                  <a:lnTo>
                    <a:pt x="896" y="1151"/>
                  </a:lnTo>
                  <a:lnTo>
                    <a:pt x="894" y="1175"/>
                  </a:lnTo>
                  <a:lnTo>
                    <a:pt x="888" y="1199"/>
                  </a:lnTo>
                  <a:lnTo>
                    <a:pt x="878" y="1221"/>
                  </a:lnTo>
                  <a:lnTo>
                    <a:pt x="861" y="1243"/>
                  </a:lnTo>
                  <a:lnTo>
                    <a:pt x="842" y="1258"/>
                  </a:lnTo>
                  <a:lnTo>
                    <a:pt x="821" y="1270"/>
                  </a:lnTo>
                  <a:lnTo>
                    <a:pt x="797" y="1277"/>
                  </a:lnTo>
                  <a:lnTo>
                    <a:pt x="772" y="1281"/>
                  </a:lnTo>
                  <a:lnTo>
                    <a:pt x="750" y="1279"/>
                  </a:lnTo>
                  <a:lnTo>
                    <a:pt x="728" y="1273"/>
                  </a:lnTo>
                  <a:lnTo>
                    <a:pt x="707" y="1262"/>
                  </a:lnTo>
                  <a:lnTo>
                    <a:pt x="297" y="1010"/>
                  </a:lnTo>
                  <a:lnTo>
                    <a:pt x="268" y="1020"/>
                  </a:lnTo>
                  <a:lnTo>
                    <a:pt x="238" y="1027"/>
                  </a:lnTo>
                  <a:lnTo>
                    <a:pt x="207" y="1031"/>
                  </a:lnTo>
                  <a:lnTo>
                    <a:pt x="169" y="1027"/>
                  </a:lnTo>
                  <a:lnTo>
                    <a:pt x="135" y="1018"/>
                  </a:lnTo>
                  <a:lnTo>
                    <a:pt x="103" y="1003"/>
                  </a:lnTo>
                  <a:lnTo>
                    <a:pt x="74" y="982"/>
                  </a:lnTo>
                  <a:lnTo>
                    <a:pt x="49" y="957"/>
                  </a:lnTo>
                  <a:lnTo>
                    <a:pt x="29" y="929"/>
                  </a:lnTo>
                  <a:lnTo>
                    <a:pt x="13" y="895"/>
                  </a:lnTo>
                  <a:lnTo>
                    <a:pt x="4" y="861"/>
                  </a:lnTo>
                  <a:lnTo>
                    <a:pt x="0" y="824"/>
                  </a:lnTo>
                  <a:lnTo>
                    <a:pt x="3" y="790"/>
                  </a:lnTo>
                  <a:lnTo>
                    <a:pt x="11" y="757"/>
                  </a:lnTo>
                  <a:lnTo>
                    <a:pt x="24" y="728"/>
                  </a:lnTo>
                  <a:lnTo>
                    <a:pt x="42" y="700"/>
                  </a:lnTo>
                  <a:lnTo>
                    <a:pt x="63" y="675"/>
                  </a:lnTo>
                  <a:lnTo>
                    <a:pt x="88" y="655"/>
                  </a:lnTo>
                  <a:lnTo>
                    <a:pt x="107" y="119"/>
                  </a:lnTo>
                  <a:lnTo>
                    <a:pt x="112" y="91"/>
                  </a:lnTo>
                  <a:lnTo>
                    <a:pt x="122" y="65"/>
                  </a:lnTo>
                  <a:lnTo>
                    <a:pt x="137" y="42"/>
                  </a:lnTo>
                  <a:lnTo>
                    <a:pt x="157" y="23"/>
                  </a:lnTo>
                  <a:lnTo>
                    <a:pt x="181" y="10"/>
                  </a:lnTo>
                  <a:lnTo>
                    <a:pt x="207" y="2"/>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89" name="Rectangle 88"/>
          <p:cNvSpPr/>
          <p:nvPr/>
        </p:nvSpPr>
        <p:spPr>
          <a:xfrm>
            <a:off x="2130305" y="5948768"/>
            <a:ext cx="6785543" cy="830740"/>
          </a:xfrm>
          <a:prstGeom prst="rect">
            <a:avLst/>
          </a:prstGeom>
        </p:spPr>
        <p:txBody>
          <a:bodyPr wrap="square" anchor="t">
            <a:spAutoFit/>
          </a:bodyPr>
          <a:lstStyle/>
          <a:p>
            <a:r>
              <a:rPr lang="en-US">
                <a:solidFill>
                  <a:schemeClr val="tx1">
                    <a:lumMod val="65000"/>
                    <a:lumOff val="35000"/>
                  </a:schemeClr>
                </a:solidFill>
                <a:latin typeface="Arial"/>
                <a:cs typeface="Arial"/>
              </a:rPr>
              <a:t>Monday to Thursday: 8:00 am to 4:15 pm</a:t>
            </a:r>
          </a:p>
          <a:p>
            <a:r>
              <a:rPr lang="en-US">
                <a:solidFill>
                  <a:schemeClr val="tx1">
                    <a:lumMod val="65000"/>
                    <a:lumOff val="35000"/>
                  </a:schemeClr>
                </a:solidFill>
                <a:latin typeface="Arial"/>
                <a:cs typeface="Arial"/>
              </a:rPr>
              <a:t>Friday 8:00 am to 4:00 pm</a:t>
            </a:r>
          </a:p>
        </p:txBody>
      </p:sp>
    </p:spTree>
    <p:extLst>
      <p:ext uri="{BB962C8B-B14F-4D97-AF65-F5344CB8AC3E}">
        <p14:creationId xmlns:p14="http://schemas.microsoft.com/office/powerpoint/2010/main" val="203562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8"/>
          <p:cNvSpPr txBox="1"/>
          <p:nvPr/>
        </p:nvSpPr>
        <p:spPr>
          <a:xfrm>
            <a:off x="405780" y="1124744"/>
            <a:ext cx="11305256" cy="4524315"/>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US" sz="3600">
                <a:solidFill>
                  <a:schemeClr val="tx1">
                    <a:lumMod val="65000"/>
                    <a:lumOff val="35000"/>
                  </a:schemeClr>
                </a:solidFill>
                <a:latin typeface="Arial"/>
                <a:cs typeface="Arial"/>
              </a:rPr>
              <a:t>The Tobago House of Assembly (THA) Financial Assistance </a:t>
            </a:r>
            <a:r>
              <a:rPr lang="en-US" sz="3600" err="1">
                <a:solidFill>
                  <a:schemeClr val="tx1">
                    <a:lumMod val="65000"/>
                    <a:lumOff val="35000"/>
                  </a:schemeClr>
                </a:solidFill>
                <a:latin typeface="Arial"/>
                <a:cs typeface="Arial"/>
              </a:rPr>
              <a:t>Programme</a:t>
            </a:r>
            <a:r>
              <a:rPr lang="en-US" sz="3600">
                <a:solidFill>
                  <a:schemeClr val="tx1">
                    <a:lumMod val="65000"/>
                    <a:lumOff val="35000"/>
                  </a:schemeClr>
                </a:solidFill>
                <a:latin typeface="Arial"/>
                <a:cs typeface="Arial"/>
              </a:rPr>
              <a:t> is administered by the Department of Advanced Training and Advisory Services (DATAS) within the Division of Education, Innovation and Energy (DEIE). </a:t>
            </a:r>
          </a:p>
          <a:p>
            <a:endParaRPr lang="en-US">
              <a:solidFill>
                <a:schemeClr val="tx1">
                  <a:lumMod val="65000"/>
                  <a:lumOff val="35000"/>
                </a:schemeClr>
              </a:solidFill>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xmlns="" id="{14807971-1121-431F-885C-D0D7CCD548F1}"/>
              </a:ext>
            </a:extLst>
          </p:cNvPr>
          <p:cNvSpPr txBox="1">
            <a:spLocks/>
          </p:cNvSpPr>
          <p:nvPr/>
        </p:nvSpPr>
        <p:spPr>
          <a:xfrm>
            <a:off x="609441" y="274639"/>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INTRODUCTION</a:t>
            </a:r>
            <a:endParaRPr lang="en-US" sz="4800">
              <a:solidFill>
                <a:schemeClr val="tx1">
                  <a:lumMod val="75000"/>
                  <a:lumOff val="25000"/>
                </a:schemeClr>
              </a:solidFill>
              <a:cs typeface="Calibri"/>
            </a:endParaRPr>
          </a:p>
        </p:txBody>
      </p:sp>
    </p:spTree>
    <p:extLst>
      <p:ext uri="{BB962C8B-B14F-4D97-AF65-F5344CB8AC3E}">
        <p14:creationId xmlns:p14="http://schemas.microsoft.com/office/powerpoint/2010/main" val="2567168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8"/>
          <p:cNvSpPr txBox="1"/>
          <p:nvPr/>
        </p:nvSpPr>
        <p:spPr>
          <a:xfrm>
            <a:off x="405780" y="1124744"/>
            <a:ext cx="11305256" cy="5078313"/>
          </a:xfrm>
          <a:prstGeom prst="rect">
            <a:avLst/>
          </a:prstGeom>
          <a:noFill/>
        </p:spPr>
        <p:txBody>
          <a:bodyPr wrap="square"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en-TT" sz="3600" dirty="0">
                <a:solidFill>
                  <a:schemeClr val="tx1">
                    <a:lumMod val="65000"/>
                    <a:lumOff val="35000"/>
                  </a:schemeClr>
                </a:solidFill>
                <a:latin typeface="Arial"/>
                <a:cs typeface="Arial"/>
              </a:rPr>
              <a:t>The Financial Assistance Programme (FAP) was established by the Tobago House of Assembly (THA) in 1996, following the passage of the </a:t>
            </a:r>
            <a:r>
              <a:rPr lang="en-TT" sz="3600" dirty="0" smtClean="0">
                <a:solidFill>
                  <a:schemeClr val="tx1">
                    <a:lumMod val="65000"/>
                    <a:lumOff val="35000"/>
                  </a:schemeClr>
                </a:solidFill>
                <a:latin typeface="Arial"/>
                <a:cs typeface="Arial"/>
              </a:rPr>
              <a:t>THA </a:t>
            </a:r>
            <a:r>
              <a:rPr lang="en-TT" sz="3600" dirty="0">
                <a:solidFill>
                  <a:schemeClr val="tx1">
                    <a:lumMod val="65000"/>
                    <a:lumOff val="35000"/>
                  </a:schemeClr>
                </a:solidFill>
                <a:latin typeface="Arial"/>
                <a:cs typeface="Arial"/>
              </a:rPr>
              <a:t>Act 40 of 1996. The overall </a:t>
            </a:r>
            <a:r>
              <a:rPr lang="en-TT" sz="3600" dirty="0" smtClean="0">
                <a:solidFill>
                  <a:schemeClr val="tx1">
                    <a:lumMod val="65000"/>
                    <a:lumOff val="35000"/>
                  </a:schemeClr>
                </a:solidFill>
                <a:latin typeface="Arial"/>
                <a:cs typeface="Arial"/>
              </a:rPr>
              <a:t>strategy </a:t>
            </a:r>
            <a:r>
              <a:rPr lang="en-TT" sz="3600" dirty="0">
                <a:solidFill>
                  <a:schemeClr val="tx1">
                    <a:lumMod val="65000"/>
                    <a:lumOff val="35000"/>
                  </a:schemeClr>
                </a:solidFill>
                <a:latin typeface="Arial"/>
                <a:cs typeface="Arial"/>
              </a:rPr>
              <a:t>is to encourage tertiary education in Tobago and improve the human resource capacity of the labour force on the island. </a:t>
            </a:r>
            <a:endParaRPr lang="en-TT" sz="3600" dirty="0">
              <a:solidFill>
                <a:schemeClr val="tx1">
                  <a:lumMod val="65000"/>
                  <a:lumOff val="35000"/>
                </a:schemeClr>
              </a:solidFill>
              <a:latin typeface="Calibri"/>
              <a:cs typeface="Calibri"/>
            </a:endParaRPr>
          </a:p>
        </p:txBody>
      </p:sp>
      <p:sp>
        <p:nvSpPr>
          <p:cNvPr id="4" name="Title 1">
            <a:extLst>
              <a:ext uri="{FF2B5EF4-FFF2-40B4-BE49-F238E27FC236}">
                <a16:creationId xmlns:a16="http://schemas.microsoft.com/office/drawing/2014/main" xmlns="" id="{14807971-1121-431F-885C-D0D7CCD548F1}"/>
              </a:ext>
            </a:extLst>
          </p:cNvPr>
          <p:cNvSpPr txBox="1">
            <a:spLocks/>
          </p:cNvSpPr>
          <p:nvPr/>
        </p:nvSpPr>
        <p:spPr>
          <a:xfrm>
            <a:off x="609441" y="274639"/>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BACKGROUND</a:t>
            </a:r>
            <a:endParaRPr lang="en-US" sz="4800">
              <a:solidFill>
                <a:schemeClr val="tx1">
                  <a:lumMod val="75000"/>
                  <a:lumOff val="25000"/>
                </a:schemeClr>
              </a:solidFill>
              <a:cs typeface="Calibri"/>
            </a:endParaRPr>
          </a:p>
        </p:txBody>
      </p:sp>
    </p:spTree>
    <p:extLst>
      <p:ext uri="{BB962C8B-B14F-4D97-AF65-F5344CB8AC3E}">
        <p14:creationId xmlns:p14="http://schemas.microsoft.com/office/powerpoint/2010/main" val="416839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3" name="Donut 22"/>
          <p:cNvSpPr/>
          <p:nvPr/>
        </p:nvSpPr>
        <p:spPr>
          <a:xfrm>
            <a:off x="175429" y="2725876"/>
            <a:ext cx="3871476" cy="3871476"/>
          </a:xfrm>
          <a:prstGeom prst="donut">
            <a:avLst>
              <a:gd name="adj" fmla="val 1514"/>
            </a:avLst>
          </a:prstGeom>
          <a:gradFill>
            <a:gsLst>
              <a:gs pos="16000">
                <a:schemeClr val="bg1">
                  <a:lumMod val="85000"/>
                </a:schemeClr>
              </a:gs>
              <a:gs pos="87000">
                <a:schemeClr val="bg1">
                  <a:lumMod val="65000"/>
                  <a:alpha val="52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tx1"/>
              </a:solidFill>
            </a:endParaRPr>
          </a:p>
        </p:txBody>
      </p:sp>
      <p:sp>
        <p:nvSpPr>
          <p:cNvPr id="22" name="Donut 21"/>
          <p:cNvSpPr/>
          <p:nvPr/>
        </p:nvSpPr>
        <p:spPr>
          <a:xfrm>
            <a:off x="379663" y="2852936"/>
            <a:ext cx="3519523" cy="3519523"/>
          </a:xfrm>
          <a:prstGeom prst="donut">
            <a:avLst>
              <a:gd name="adj" fmla="val 10687"/>
            </a:avLst>
          </a:prstGeom>
          <a:gradFill>
            <a:gsLst>
              <a:gs pos="16000">
                <a:schemeClr val="bg1">
                  <a:lumMod val="95000"/>
                </a:schemeClr>
              </a:gs>
              <a:gs pos="87000">
                <a:schemeClr val="bg1">
                  <a:lumMod val="65000"/>
                  <a:alpha val="52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tx1"/>
              </a:solidFill>
            </a:endParaRPr>
          </a:p>
        </p:txBody>
      </p:sp>
      <p:sp>
        <p:nvSpPr>
          <p:cNvPr id="6" name="Pentagon 5"/>
          <p:cNvSpPr/>
          <p:nvPr/>
        </p:nvSpPr>
        <p:spPr>
          <a:xfrm>
            <a:off x="3862164" y="5733256"/>
            <a:ext cx="8208912" cy="688591"/>
          </a:xfrm>
          <a:prstGeom prst="homePlate">
            <a:avLst>
              <a:gd name="adj" fmla="val 4380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399">
                <a:solidFill>
                  <a:schemeClr val="bg1"/>
                </a:solidFill>
                <a:latin typeface="Arial" panose="020B0604020202020204" pitchFamily="34" charset="0"/>
                <a:cs typeface="Arial" panose="020B0604020202020204" pitchFamily="34" charset="0"/>
              </a:rPr>
              <a:t>     </a:t>
            </a:r>
            <a:r>
              <a:rPr lang="en-US" sz="2399" b="1">
                <a:solidFill>
                  <a:schemeClr val="bg1"/>
                </a:solidFill>
                <a:latin typeface="Arial" panose="020B0604020202020204" pitchFamily="34" charset="0"/>
                <a:cs typeface="Arial" panose="020B0604020202020204" pitchFamily="34" charset="0"/>
              </a:rPr>
              <a:t>Improving equity in tertiary enrollment for Tobago</a:t>
            </a:r>
          </a:p>
          <a:p>
            <a:r>
              <a:rPr lang="en-US" sz="2399" b="1">
                <a:solidFill>
                  <a:schemeClr val="bg1"/>
                </a:solidFill>
                <a:latin typeface="Arial" panose="020B0604020202020204" pitchFamily="34" charset="0"/>
                <a:cs typeface="Arial" panose="020B0604020202020204" pitchFamily="34" charset="0"/>
              </a:rPr>
              <a:t>     residents.</a:t>
            </a:r>
          </a:p>
        </p:txBody>
      </p:sp>
      <p:sp>
        <p:nvSpPr>
          <p:cNvPr id="7" name="Pentagon 6"/>
          <p:cNvSpPr/>
          <p:nvPr/>
        </p:nvSpPr>
        <p:spPr>
          <a:xfrm>
            <a:off x="4798268" y="4900649"/>
            <a:ext cx="7272808" cy="688591"/>
          </a:xfrm>
          <a:prstGeom prst="homePlate">
            <a:avLst>
              <a:gd name="adj" fmla="val 43808"/>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2399">
                <a:solidFill>
                  <a:schemeClr val="bg1"/>
                </a:solidFill>
                <a:latin typeface="Arial" panose="020B0604020202020204" pitchFamily="34" charset="0"/>
                <a:cs typeface="Arial" panose="020B0604020202020204" pitchFamily="34" charset="0"/>
              </a:rPr>
              <a:t>     </a:t>
            </a:r>
            <a:r>
              <a:rPr lang="en-US" sz="2399" b="1">
                <a:solidFill>
                  <a:schemeClr val="bg1"/>
                </a:solidFill>
                <a:latin typeface="Arial" panose="020B0604020202020204" pitchFamily="34" charset="0"/>
                <a:cs typeface="Arial" panose="020B0604020202020204" pitchFamily="34" charset="0"/>
              </a:rPr>
              <a:t>Easing students’ financial difficulties during </a:t>
            </a:r>
          </a:p>
          <a:p>
            <a:r>
              <a:rPr lang="en-US" sz="2399" b="1">
                <a:solidFill>
                  <a:schemeClr val="bg1"/>
                </a:solidFill>
                <a:latin typeface="Arial" panose="020B0604020202020204" pitchFamily="34" charset="0"/>
                <a:cs typeface="Arial" panose="020B0604020202020204" pitchFamily="34" charset="0"/>
              </a:rPr>
              <a:t>     studies. </a:t>
            </a:r>
          </a:p>
        </p:txBody>
      </p:sp>
      <p:sp>
        <p:nvSpPr>
          <p:cNvPr id="8" name="Pentagon 7"/>
          <p:cNvSpPr/>
          <p:nvPr/>
        </p:nvSpPr>
        <p:spPr>
          <a:xfrm>
            <a:off x="5806380" y="4036553"/>
            <a:ext cx="6264696" cy="688591"/>
          </a:xfrm>
          <a:prstGeom prst="homePlate">
            <a:avLst>
              <a:gd name="adj" fmla="val 43808"/>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399">
                <a:solidFill>
                  <a:schemeClr val="bg1"/>
                </a:solidFill>
                <a:latin typeface="Arial" panose="020B0604020202020204" pitchFamily="34" charset="0"/>
                <a:cs typeface="Arial" panose="020B0604020202020204" pitchFamily="34" charset="0"/>
              </a:rPr>
              <a:t>     </a:t>
            </a:r>
            <a:r>
              <a:rPr lang="en-US" sz="2399" b="1">
                <a:solidFill>
                  <a:schemeClr val="bg1"/>
                </a:solidFill>
                <a:latin typeface="Arial" panose="020B0604020202020204" pitchFamily="34" charset="0"/>
                <a:cs typeface="Arial" panose="020B0604020202020204" pitchFamily="34" charset="0"/>
              </a:rPr>
              <a:t>Encouraging and engendering a spirit </a:t>
            </a:r>
          </a:p>
          <a:p>
            <a:r>
              <a:rPr lang="en-US" sz="2399" b="1">
                <a:solidFill>
                  <a:schemeClr val="bg1"/>
                </a:solidFill>
                <a:latin typeface="Arial" panose="020B0604020202020204" pitchFamily="34" charset="0"/>
                <a:cs typeface="Arial" panose="020B0604020202020204" pitchFamily="34" charset="0"/>
              </a:rPr>
              <a:t>     of volunteerism.</a:t>
            </a:r>
          </a:p>
        </p:txBody>
      </p:sp>
      <p:sp>
        <p:nvSpPr>
          <p:cNvPr id="9" name="Pentagon 8"/>
          <p:cNvSpPr/>
          <p:nvPr/>
        </p:nvSpPr>
        <p:spPr>
          <a:xfrm>
            <a:off x="6742484" y="3172457"/>
            <a:ext cx="5328592" cy="688591"/>
          </a:xfrm>
          <a:prstGeom prst="homePlate">
            <a:avLst>
              <a:gd name="adj" fmla="val 43808"/>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399">
                <a:solidFill>
                  <a:schemeClr val="bg1"/>
                </a:solidFill>
                <a:latin typeface="Arial" panose="020B0604020202020204" pitchFamily="34" charset="0"/>
                <a:cs typeface="Arial" panose="020B0604020202020204" pitchFamily="34" charset="0"/>
              </a:rPr>
              <a:t>      </a:t>
            </a:r>
            <a:r>
              <a:rPr lang="en-US" sz="2399" b="1">
                <a:solidFill>
                  <a:schemeClr val="bg1"/>
                </a:solidFill>
                <a:latin typeface="Arial" panose="020B0604020202020204" pitchFamily="34" charset="0"/>
                <a:cs typeface="Arial" panose="020B0604020202020204" pitchFamily="34" charset="0"/>
              </a:rPr>
              <a:t>Providing students with </a:t>
            </a:r>
          </a:p>
          <a:p>
            <a:r>
              <a:rPr lang="en-US" sz="2399" b="1">
                <a:solidFill>
                  <a:schemeClr val="bg1"/>
                </a:solidFill>
                <a:latin typeface="Arial" panose="020B0604020202020204" pitchFamily="34" charset="0"/>
                <a:cs typeface="Arial" panose="020B0604020202020204" pitchFamily="34" charset="0"/>
              </a:rPr>
              <a:t>      financial independence.</a:t>
            </a:r>
          </a:p>
        </p:txBody>
      </p:sp>
      <p:sp>
        <p:nvSpPr>
          <p:cNvPr id="10" name="Pentagon 9"/>
          <p:cNvSpPr/>
          <p:nvPr/>
        </p:nvSpPr>
        <p:spPr>
          <a:xfrm>
            <a:off x="7750596" y="2308361"/>
            <a:ext cx="4320480" cy="688591"/>
          </a:xfrm>
          <a:prstGeom prst="homePlate">
            <a:avLst>
              <a:gd name="adj" fmla="val 43808"/>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sz="2399">
                <a:solidFill>
                  <a:schemeClr val="bg1"/>
                </a:solidFill>
                <a:latin typeface="Arial" panose="020B0604020202020204" pitchFamily="34" charset="0"/>
                <a:cs typeface="Arial" panose="020B0604020202020204" pitchFamily="34" charset="0"/>
              </a:rPr>
              <a:t>     </a:t>
            </a:r>
            <a:r>
              <a:rPr lang="en-US" sz="2399" b="1">
                <a:solidFill>
                  <a:schemeClr val="bg1"/>
                </a:solidFill>
                <a:latin typeface="Arial" panose="020B0604020202020204" pitchFamily="34" charset="0"/>
                <a:cs typeface="Arial" panose="020B0604020202020204" pitchFamily="34" charset="0"/>
              </a:rPr>
              <a:t>Serving specific human </a:t>
            </a:r>
          </a:p>
          <a:p>
            <a:r>
              <a:rPr lang="en-US" sz="2399" b="1">
                <a:solidFill>
                  <a:schemeClr val="bg1"/>
                </a:solidFill>
                <a:latin typeface="Arial" panose="020B0604020202020204" pitchFamily="34" charset="0"/>
                <a:cs typeface="Arial" panose="020B0604020202020204" pitchFamily="34" charset="0"/>
              </a:rPr>
              <a:t>     resource objectives.</a:t>
            </a:r>
          </a:p>
        </p:txBody>
      </p:sp>
      <p:grpSp>
        <p:nvGrpSpPr>
          <p:cNvPr id="4" name="Group 3"/>
          <p:cNvGrpSpPr/>
          <p:nvPr/>
        </p:nvGrpSpPr>
        <p:grpSpPr>
          <a:xfrm rot="21413700">
            <a:off x="2903026" y="2613921"/>
            <a:ext cx="7975854" cy="3045395"/>
            <a:chOff x="2907168" y="2611517"/>
            <a:chExt cx="7977931" cy="3046188"/>
          </a:xfrm>
        </p:grpSpPr>
        <p:sp>
          <p:nvSpPr>
            <p:cNvPr id="2" name="Right Arrow 1"/>
            <p:cNvSpPr/>
            <p:nvPr/>
          </p:nvSpPr>
          <p:spPr>
            <a:xfrm rot="19297116">
              <a:off x="2907168" y="2611517"/>
              <a:ext cx="7977931" cy="563366"/>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3" name="Rectangle 2"/>
            <p:cNvSpPr/>
            <p:nvPr/>
          </p:nvSpPr>
          <p:spPr>
            <a:xfrm rot="2957220">
              <a:off x="2998902" y="5044678"/>
              <a:ext cx="940306" cy="2857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sp>
        <p:nvSpPr>
          <p:cNvPr id="5" name="Oval 4"/>
          <p:cNvSpPr/>
          <p:nvPr/>
        </p:nvSpPr>
        <p:spPr>
          <a:xfrm>
            <a:off x="870463" y="3317619"/>
            <a:ext cx="2559653" cy="25596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99">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xmlns="" id="{9184CC13-17DF-4CBA-9ADC-377AD3C2EFF8}"/>
              </a:ext>
            </a:extLst>
          </p:cNvPr>
          <p:cNvSpPr txBox="1"/>
          <p:nvPr/>
        </p:nvSpPr>
        <p:spPr>
          <a:xfrm>
            <a:off x="1516729" y="3875387"/>
            <a:ext cx="2178777" cy="2234458"/>
          </a:xfrm>
          <a:prstGeom prst="rect">
            <a:avLst/>
          </a:prstGeom>
          <a:noFill/>
        </p:spPr>
        <p:txBody>
          <a:bodyPr wrap="square" rtlCol="0" anchor="t">
            <a:spAutoFit/>
          </a:bodyPr>
          <a:lstStyle/>
          <a:p>
            <a:pPr>
              <a:lnSpc>
                <a:spcPct val="80000"/>
              </a:lnSpc>
            </a:pPr>
            <a:r>
              <a:rPr lang="en-US" sz="13800" b="1">
                <a:solidFill>
                  <a:schemeClr val="bg1"/>
                </a:solidFill>
                <a:latin typeface="Open Sans"/>
              </a:rPr>
              <a:t>6</a:t>
            </a:r>
            <a:r>
              <a:rPr lang="en-US" b="1">
                <a:solidFill>
                  <a:schemeClr val="tx1">
                    <a:lumMod val="75000"/>
                    <a:lumOff val="25000"/>
                  </a:schemeClr>
                </a:solidFill>
                <a:latin typeface="Open Sans"/>
              </a:rPr>
              <a:t> </a:t>
            </a:r>
            <a:endParaRPr lang="en-US">
              <a:solidFill>
                <a:schemeClr val="tx1">
                  <a:lumMod val="75000"/>
                  <a:lumOff val="25000"/>
                </a:schemeClr>
              </a:solidFill>
            </a:endParaRPr>
          </a:p>
          <a:p>
            <a:pPr>
              <a:lnSpc>
                <a:spcPct val="80000"/>
              </a:lnSpc>
            </a:pPr>
            <a:endParaRPr lang="en-US" sz="3600" b="1">
              <a:solidFill>
                <a:schemeClr val="bg1"/>
              </a:solidFill>
              <a:latin typeface="Oswald" panose="02000506000000020004" pitchFamily="2" charset="0"/>
            </a:endParaRPr>
          </a:p>
        </p:txBody>
      </p:sp>
      <p:sp>
        <p:nvSpPr>
          <p:cNvPr id="27" name="Pentagon 26"/>
          <p:cNvSpPr/>
          <p:nvPr/>
        </p:nvSpPr>
        <p:spPr>
          <a:xfrm>
            <a:off x="8614692" y="1516273"/>
            <a:ext cx="3456384" cy="688591"/>
          </a:xfrm>
          <a:prstGeom prst="homePlate">
            <a:avLst>
              <a:gd name="adj" fmla="val 43808"/>
            </a:avLst>
          </a:prstGeom>
          <a:solidFill>
            <a:srgbClr val="CC990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defRPr/>
            </a:pPr>
            <a:r>
              <a:rPr lang="en-US" kern="0">
                <a:solidFill>
                  <a:schemeClr val="bg1"/>
                </a:solidFill>
                <a:latin typeface="Arial" pitchFamily="34" charset="0"/>
                <a:cs typeface="Arial" pitchFamily="34" charset="0"/>
              </a:rPr>
              <a:t>     </a:t>
            </a:r>
            <a:r>
              <a:rPr lang="en-US" b="1" kern="0">
                <a:solidFill>
                  <a:schemeClr val="bg1"/>
                </a:solidFill>
                <a:latin typeface="Arial" pitchFamily="34" charset="0"/>
                <a:cs typeface="Arial" pitchFamily="34" charset="0"/>
              </a:rPr>
              <a:t>Enhancing</a:t>
            </a:r>
          </a:p>
          <a:p>
            <a:pPr>
              <a:defRPr/>
            </a:pPr>
            <a:r>
              <a:rPr lang="en-US" b="1" kern="0">
                <a:solidFill>
                  <a:schemeClr val="bg1"/>
                </a:solidFill>
                <a:latin typeface="Arial" pitchFamily="34" charset="0"/>
                <a:cs typeface="Arial" pitchFamily="34" charset="0"/>
              </a:rPr>
              <a:t>     persistence.</a:t>
            </a:r>
          </a:p>
        </p:txBody>
      </p:sp>
      <p:sp>
        <p:nvSpPr>
          <p:cNvPr id="28" name="TextBox 27">
            <a:extLst>
              <a:ext uri="{FF2B5EF4-FFF2-40B4-BE49-F238E27FC236}">
                <a16:creationId xmlns:a16="http://schemas.microsoft.com/office/drawing/2014/main" xmlns="" id="{49D4FBF5-D4E6-43E6-B754-DA49FD52E4FB}"/>
              </a:ext>
            </a:extLst>
          </p:cNvPr>
          <p:cNvSpPr txBox="1"/>
          <p:nvPr/>
        </p:nvSpPr>
        <p:spPr>
          <a:xfrm>
            <a:off x="3838511" y="5694347"/>
            <a:ext cx="527709" cy="830997"/>
          </a:xfrm>
          <a:prstGeom prst="rect">
            <a:avLst/>
          </a:prstGeom>
          <a:noFill/>
        </p:spPr>
        <p:txBody>
          <a:bodyPr wrap="none" rtlCol="0">
            <a:spAutoFit/>
          </a:bodyPr>
          <a:lstStyle/>
          <a:p>
            <a:r>
              <a:rPr lang="en-US" sz="4800" b="1">
                <a:solidFill>
                  <a:schemeClr val="bg1"/>
                </a:solidFill>
                <a:latin typeface="Open Sans"/>
              </a:rPr>
              <a:t>1</a:t>
            </a:r>
            <a:endParaRPr lang="en-IN" sz="4800" b="1">
              <a:solidFill>
                <a:schemeClr val="bg1"/>
              </a:solidFill>
              <a:latin typeface="Open Sans"/>
            </a:endParaRPr>
          </a:p>
        </p:txBody>
      </p:sp>
      <p:sp>
        <p:nvSpPr>
          <p:cNvPr id="29" name="TextBox 28">
            <a:extLst>
              <a:ext uri="{FF2B5EF4-FFF2-40B4-BE49-F238E27FC236}">
                <a16:creationId xmlns:a16="http://schemas.microsoft.com/office/drawing/2014/main" xmlns="" id="{49D4FBF5-D4E6-43E6-B754-DA49FD52E4FB}"/>
              </a:ext>
            </a:extLst>
          </p:cNvPr>
          <p:cNvSpPr txBox="1"/>
          <p:nvPr/>
        </p:nvSpPr>
        <p:spPr>
          <a:xfrm>
            <a:off x="4778131" y="4825100"/>
            <a:ext cx="527709" cy="830997"/>
          </a:xfrm>
          <a:prstGeom prst="rect">
            <a:avLst/>
          </a:prstGeom>
          <a:noFill/>
        </p:spPr>
        <p:txBody>
          <a:bodyPr wrap="none" rtlCol="0">
            <a:spAutoFit/>
          </a:bodyPr>
          <a:lstStyle/>
          <a:p>
            <a:r>
              <a:rPr lang="en-US" sz="4800" b="1">
                <a:solidFill>
                  <a:schemeClr val="bg1"/>
                </a:solidFill>
                <a:latin typeface="Open Sans"/>
              </a:rPr>
              <a:t>2</a:t>
            </a:r>
            <a:endParaRPr lang="en-IN" sz="4800" b="1">
              <a:solidFill>
                <a:schemeClr val="bg1"/>
              </a:solidFill>
              <a:latin typeface="Open Sans"/>
            </a:endParaRPr>
          </a:p>
        </p:txBody>
      </p:sp>
      <p:sp>
        <p:nvSpPr>
          <p:cNvPr id="30" name="TextBox 29">
            <a:extLst>
              <a:ext uri="{FF2B5EF4-FFF2-40B4-BE49-F238E27FC236}">
                <a16:creationId xmlns:a16="http://schemas.microsoft.com/office/drawing/2014/main" xmlns="" id="{49D4FBF5-D4E6-43E6-B754-DA49FD52E4FB}"/>
              </a:ext>
            </a:extLst>
          </p:cNvPr>
          <p:cNvSpPr txBox="1"/>
          <p:nvPr/>
        </p:nvSpPr>
        <p:spPr>
          <a:xfrm>
            <a:off x="5779632" y="3966155"/>
            <a:ext cx="527709" cy="830997"/>
          </a:xfrm>
          <a:prstGeom prst="rect">
            <a:avLst/>
          </a:prstGeom>
          <a:noFill/>
        </p:spPr>
        <p:txBody>
          <a:bodyPr wrap="none" rtlCol="0">
            <a:spAutoFit/>
          </a:bodyPr>
          <a:lstStyle/>
          <a:p>
            <a:r>
              <a:rPr lang="en-US" sz="4800" b="1">
                <a:solidFill>
                  <a:schemeClr val="bg1"/>
                </a:solidFill>
                <a:latin typeface="Open Sans"/>
              </a:rPr>
              <a:t>3</a:t>
            </a:r>
            <a:endParaRPr lang="en-IN" sz="4800" b="1">
              <a:solidFill>
                <a:schemeClr val="bg1"/>
              </a:solidFill>
              <a:latin typeface="Open Sans"/>
            </a:endParaRPr>
          </a:p>
        </p:txBody>
      </p:sp>
      <p:sp>
        <p:nvSpPr>
          <p:cNvPr id="31" name="TextBox 30">
            <a:extLst>
              <a:ext uri="{FF2B5EF4-FFF2-40B4-BE49-F238E27FC236}">
                <a16:creationId xmlns:a16="http://schemas.microsoft.com/office/drawing/2014/main" xmlns="" id="{49D4FBF5-D4E6-43E6-B754-DA49FD52E4FB}"/>
              </a:ext>
            </a:extLst>
          </p:cNvPr>
          <p:cNvSpPr txBox="1"/>
          <p:nvPr/>
        </p:nvSpPr>
        <p:spPr>
          <a:xfrm>
            <a:off x="6742484" y="3102059"/>
            <a:ext cx="527709" cy="830997"/>
          </a:xfrm>
          <a:prstGeom prst="rect">
            <a:avLst/>
          </a:prstGeom>
          <a:noFill/>
        </p:spPr>
        <p:txBody>
          <a:bodyPr wrap="none" rtlCol="0">
            <a:spAutoFit/>
          </a:bodyPr>
          <a:lstStyle/>
          <a:p>
            <a:r>
              <a:rPr lang="en-US" sz="4800" b="1">
                <a:solidFill>
                  <a:schemeClr val="bg1"/>
                </a:solidFill>
                <a:latin typeface="Open Sans"/>
              </a:rPr>
              <a:t>4</a:t>
            </a:r>
            <a:endParaRPr lang="en-IN" sz="4800" b="1">
              <a:solidFill>
                <a:schemeClr val="bg1"/>
              </a:solidFill>
              <a:latin typeface="Open Sans"/>
            </a:endParaRPr>
          </a:p>
        </p:txBody>
      </p:sp>
      <p:sp>
        <p:nvSpPr>
          <p:cNvPr id="32" name="TextBox 31">
            <a:extLst>
              <a:ext uri="{FF2B5EF4-FFF2-40B4-BE49-F238E27FC236}">
                <a16:creationId xmlns:a16="http://schemas.microsoft.com/office/drawing/2014/main" xmlns="" id="{49D4FBF5-D4E6-43E6-B754-DA49FD52E4FB}"/>
              </a:ext>
            </a:extLst>
          </p:cNvPr>
          <p:cNvSpPr txBox="1"/>
          <p:nvPr/>
        </p:nvSpPr>
        <p:spPr>
          <a:xfrm>
            <a:off x="7730547" y="2237963"/>
            <a:ext cx="527709" cy="830997"/>
          </a:xfrm>
          <a:prstGeom prst="rect">
            <a:avLst/>
          </a:prstGeom>
          <a:noFill/>
        </p:spPr>
        <p:txBody>
          <a:bodyPr wrap="none" rtlCol="0">
            <a:spAutoFit/>
          </a:bodyPr>
          <a:lstStyle/>
          <a:p>
            <a:r>
              <a:rPr lang="en-US" sz="4800" b="1">
                <a:solidFill>
                  <a:schemeClr val="bg1"/>
                </a:solidFill>
                <a:latin typeface="Open Sans"/>
              </a:rPr>
              <a:t>5</a:t>
            </a:r>
            <a:endParaRPr lang="en-IN" sz="4800" b="1">
              <a:solidFill>
                <a:schemeClr val="bg1"/>
              </a:solidFill>
              <a:latin typeface="Open Sans"/>
            </a:endParaRPr>
          </a:p>
        </p:txBody>
      </p:sp>
      <p:sp>
        <p:nvSpPr>
          <p:cNvPr id="33" name="TextBox 32">
            <a:extLst>
              <a:ext uri="{FF2B5EF4-FFF2-40B4-BE49-F238E27FC236}">
                <a16:creationId xmlns:a16="http://schemas.microsoft.com/office/drawing/2014/main" xmlns="" id="{49D4FBF5-D4E6-43E6-B754-DA49FD52E4FB}"/>
              </a:ext>
            </a:extLst>
          </p:cNvPr>
          <p:cNvSpPr txBox="1"/>
          <p:nvPr/>
        </p:nvSpPr>
        <p:spPr>
          <a:xfrm>
            <a:off x="8591039" y="1445875"/>
            <a:ext cx="527709" cy="830997"/>
          </a:xfrm>
          <a:prstGeom prst="rect">
            <a:avLst/>
          </a:prstGeom>
          <a:noFill/>
        </p:spPr>
        <p:txBody>
          <a:bodyPr wrap="none" rtlCol="0">
            <a:spAutoFit/>
          </a:bodyPr>
          <a:lstStyle/>
          <a:p>
            <a:r>
              <a:rPr lang="en-US" sz="4800" b="1">
                <a:solidFill>
                  <a:schemeClr val="bg1"/>
                </a:solidFill>
                <a:latin typeface="Open Sans"/>
              </a:rPr>
              <a:t>6</a:t>
            </a:r>
            <a:endParaRPr lang="en-IN" sz="4800" b="1">
              <a:solidFill>
                <a:schemeClr val="bg1"/>
              </a:solidFill>
              <a:latin typeface="Open Sans"/>
            </a:endParaRPr>
          </a:p>
        </p:txBody>
      </p:sp>
      <p:sp>
        <p:nvSpPr>
          <p:cNvPr id="34" name="Title 1"/>
          <p:cNvSpPr txBox="1">
            <a:spLocks/>
          </p:cNvSpPr>
          <p:nvPr/>
        </p:nvSpPr>
        <p:spPr>
          <a:xfrm>
            <a:off x="230021" y="-12194"/>
            <a:ext cx="9058252"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r>
              <a:rPr lang="en-US" sz="4800">
                <a:solidFill>
                  <a:schemeClr val="tx1">
                    <a:lumMod val="75000"/>
                    <a:lumOff val="25000"/>
                  </a:schemeClr>
                </a:solidFill>
              </a:rPr>
              <a:t>OBJECTIVES OF THE PROGRAMME</a:t>
            </a:r>
            <a:endParaRPr lang="en-IN" sz="3900">
              <a:solidFill>
                <a:schemeClr val="tx1">
                  <a:lumMod val="75000"/>
                  <a:lumOff val="25000"/>
                </a:schemeClr>
              </a:solidFill>
              <a:cs typeface="Calibri"/>
            </a:endParaRPr>
          </a:p>
        </p:txBody>
      </p:sp>
      <p:sp>
        <p:nvSpPr>
          <p:cNvPr id="35" name="Rectangle 34">
            <a:extLst>
              <a:ext uri="{FF2B5EF4-FFF2-40B4-BE49-F238E27FC236}">
                <a16:creationId xmlns:a16="http://schemas.microsoft.com/office/drawing/2014/main" xmlns="" id="{8A423B00-4A44-4AEB-ABB3-6A4C200F57C8}"/>
              </a:ext>
            </a:extLst>
          </p:cNvPr>
          <p:cNvSpPr/>
          <p:nvPr/>
        </p:nvSpPr>
        <p:spPr>
          <a:xfrm>
            <a:off x="293833" y="1035721"/>
            <a:ext cx="7687160" cy="1384995"/>
          </a:xfrm>
          <a:prstGeom prst="rect">
            <a:avLst/>
          </a:prstGeom>
        </p:spPr>
        <p:txBody>
          <a:bodyPr wrap="square" anchor="t">
            <a:spAutoFit/>
          </a:bodyPr>
          <a:lstStyle/>
          <a:p>
            <a:pPr>
              <a:defRPr/>
            </a:pPr>
            <a:r>
              <a:rPr lang="en-US" sz="2800" kern="0">
                <a:latin typeface="Arial"/>
                <a:cs typeface="Arial"/>
              </a:rPr>
              <a:t>The </a:t>
            </a:r>
            <a:r>
              <a:rPr lang="en-US" sz="2800" kern="0" err="1">
                <a:latin typeface="Arial"/>
                <a:cs typeface="Arial"/>
              </a:rPr>
              <a:t>programme</a:t>
            </a:r>
            <a:r>
              <a:rPr lang="en-US" sz="2800" kern="0">
                <a:latin typeface="Arial"/>
                <a:cs typeface="Arial"/>
              </a:rPr>
              <a:t> is geared towards decreasing financial barriers to tertiary education experienced by Tobago residents.</a:t>
            </a:r>
          </a:p>
        </p:txBody>
      </p:sp>
    </p:spTree>
    <p:extLst>
      <p:ext uri="{BB962C8B-B14F-4D97-AF65-F5344CB8AC3E}">
        <p14:creationId xmlns:p14="http://schemas.microsoft.com/office/powerpoint/2010/main" val="49990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remove" grpId="0" nodeType="withEffect">
                                  <p:stCondLst>
                                    <p:cond delay="0"/>
                                  </p:stCondLst>
                                  <p:childTnLst>
                                    <p:animRot by="21600000">
                                      <p:cBhvr>
                                        <p:cTn id="6" dur="2000" fill="hold"/>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76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276" name="Picture 275"/>
          <p:cNvPicPr>
            <a:picLocks noChangeAspect="1"/>
          </p:cNvPicPr>
          <p:nvPr/>
        </p:nvPicPr>
        <p:blipFill rotWithShape="1">
          <a:blip r:embed="rId2">
            <a:extLst>
              <a:ext uri="{BEBA8EAE-BF5A-486C-A8C5-ECC9F3942E4B}">
                <a14:imgProps xmlns:a14="http://schemas.microsoft.com/office/drawing/2010/main">
                  <a14:imgLayer r:embed="rId3">
                    <a14:imgEffect>
                      <a14:backgroundRemoval t="2601" b="68786" l="28542" r="97083"/>
                    </a14:imgEffect>
                    <a14:imgEffect>
                      <a14:saturation sat="0"/>
                    </a14:imgEffect>
                    <a14:imgEffect>
                      <a14:brightnessContrast contrast="2000"/>
                    </a14:imgEffect>
                  </a14:imgLayer>
                </a14:imgProps>
              </a:ext>
              <a:ext uri="{28A0092B-C50C-407E-A947-70E740481C1C}">
                <a14:useLocalDpi xmlns:a14="http://schemas.microsoft.com/office/drawing/2010/main" val="0"/>
              </a:ext>
            </a:extLst>
          </a:blip>
          <a:srcRect l="30248" t="3557" r="6296" b="37807"/>
          <a:stretch/>
        </p:blipFill>
        <p:spPr>
          <a:xfrm rot="236550">
            <a:off x="2469984" y="303594"/>
            <a:ext cx="7216994" cy="5908060"/>
          </a:xfrm>
          <a:prstGeom prst="rect">
            <a:avLst/>
          </a:prstGeom>
          <a:effectLst>
            <a:glow>
              <a:schemeClr val="accent1"/>
            </a:glow>
            <a:outerShdw blurRad="50800" dist="50800" dir="5400000" algn="ctr" rotWithShape="0">
              <a:srgbClr val="000000"/>
            </a:outerShdw>
          </a:effectLst>
        </p:spPr>
      </p:pic>
      <p:grpSp>
        <p:nvGrpSpPr>
          <p:cNvPr id="5" name="Group 4"/>
          <p:cNvGrpSpPr/>
          <p:nvPr/>
        </p:nvGrpSpPr>
        <p:grpSpPr>
          <a:xfrm>
            <a:off x="4994667" y="1325163"/>
            <a:ext cx="2755929" cy="946125"/>
            <a:chOff x="433243" y="4244196"/>
            <a:chExt cx="2756648" cy="946371"/>
          </a:xfrm>
        </p:grpSpPr>
        <p:sp>
          <p:nvSpPr>
            <p:cNvPr id="6" name="Rectangle 5"/>
            <p:cNvSpPr/>
            <p:nvPr/>
          </p:nvSpPr>
          <p:spPr>
            <a:xfrm>
              <a:off x="433243" y="4477872"/>
              <a:ext cx="2756647" cy="712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latin typeface="Arial" panose="020B0604020202020204" pitchFamily="34" charset="0"/>
                  <a:cs typeface="Arial" panose="020B0604020202020204" pitchFamily="34" charset="0"/>
                </a:rPr>
                <a:t>DATAS</a:t>
              </a:r>
            </a:p>
          </p:txBody>
        </p:sp>
        <p:sp>
          <p:nvSpPr>
            <p:cNvPr id="7" name="Trapezoid 6"/>
            <p:cNvSpPr/>
            <p:nvPr/>
          </p:nvSpPr>
          <p:spPr>
            <a:xfrm>
              <a:off x="433244" y="4244196"/>
              <a:ext cx="2756647" cy="255496"/>
            </a:xfrm>
            <a:prstGeom prst="trapezoid">
              <a:avLst>
                <a:gd name="adj" fmla="val 875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pic>
        <p:nvPicPr>
          <p:cNvPr id="20" name="Picture 19"/>
          <p:cNvPicPr>
            <a:picLocks noChangeAspect="1"/>
          </p:cNvPicPr>
          <p:nvPr/>
        </p:nvPicPr>
        <p:blipFill rotWithShape="1">
          <a:blip r:embed="rId4" cstate="print">
            <a:extLst>
              <a:ext uri="{28A0092B-C50C-407E-A947-70E740481C1C}">
                <a14:useLocalDpi xmlns:a14="http://schemas.microsoft.com/office/drawing/2010/main" val="0"/>
              </a:ext>
            </a:extLst>
          </a:blip>
          <a:srcRect b="62941"/>
          <a:stretch/>
        </p:blipFill>
        <p:spPr>
          <a:xfrm>
            <a:off x="4994721" y="2271284"/>
            <a:ext cx="2755874" cy="149604"/>
          </a:xfrm>
          <a:prstGeom prst="rect">
            <a:avLst/>
          </a:prstGeom>
        </p:spPr>
      </p:pic>
      <p:grpSp>
        <p:nvGrpSpPr>
          <p:cNvPr id="239" name="Group 238"/>
          <p:cNvGrpSpPr/>
          <p:nvPr/>
        </p:nvGrpSpPr>
        <p:grpSpPr>
          <a:xfrm>
            <a:off x="7318548" y="5012072"/>
            <a:ext cx="4104456" cy="967937"/>
            <a:chOff x="793377" y="4222376"/>
            <a:chExt cx="2756647" cy="968189"/>
          </a:xfrm>
        </p:grpSpPr>
        <p:sp>
          <p:nvSpPr>
            <p:cNvPr id="240" name="Rectangle 239"/>
            <p:cNvSpPr/>
            <p:nvPr/>
          </p:nvSpPr>
          <p:spPr>
            <a:xfrm>
              <a:off x="793377" y="4477871"/>
              <a:ext cx="2756647" cy="7126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a:latin typeface="Arial" panose="020B0604020202020204" pitchFamily="34" charset="0"/>
                  <a:cs typeface="Arial" panose="020B0604020202020204" pitchFamily="34" charset="0"/>
                </a:rPr>
                <a:t>Advisory Services and Post Training Placement Support</a:t>
              </a:r>
            </a:p>
          </p:txBody>
        </p:sp>
        <p:sp>
          <p:nvSpPr>
            <p:cNvPr id="241" name="Trapezoid 240"/>
            <p:cNvSpPr/>
            <p:nvPr/>
          </p:nvSpPr>
          <p:spPr>
            <a:xfrm>
              <a:off x="793377" y="4222376"/>
              <a:ext cx="2756647" cy="255496"/>
            </a:xfrm>
            <a:prstGeom prst="trapezoid">
              <a:avLst>
                <a:gd name="adj" fmla="val 875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nvGrpSpPr>
          <p:cNvPr id="242" name="Group 241"/>
          <p:cNvGrpSpPr/>
          <p:nvPr/>
        </p:nvGrpSpPr>
        <p:grpSpPr>
          <a:xfrm>
            <a:off x="4150196" y="5012074"/>
            <a:ext cx="2808312" cy="965658"/>
            <a:chOff x="217161" y="4224656"/>
            <a:chExt cx="2809044" cy="965909"/>
          </a:xfrm>
        </p:grpSpPr>
        <p:sp>
          <p:nvSpPr>
            <p:cNvPr id="243" name="Rectangle 242"/>
            <p:cNvSpPr/>
            <p:nvPr/>
          </p:nvSpPr>
          <p:spPr>
            <a:xfrm>
              <a:off x="217161" y="4477871"/>
              <a:ext cx="2809044" cy="7126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50" dirty="0">
                  <a:latin typeface="Arial"/>
                  <a:cs typeface="Arial"/>
                </a:rPr>
                <a:t>Student Monitoring </a:t>
              </a:r>
              <a:r>
                <a:rPr lang="en-US" sz="2350">
                  <a:latin typeface="Arial"/>
                  <a:cs typeface="Arial"/>
                </a:rPr>
                <a:t>and Support</a:t>
              </a:r>
              <a:endParaRPr lang="en-US" sz="2350" dirty="0">
                <a:latin typeface="Arial" panose="020B0604020202020204" pitchFamily="34" charset="0"/>
                <a:cs typeface="Arial" panose="020B0604020202020204" pitchFamily="34" charset="0"/>
              </a:endParaRPr>
            </a:p>
          </p:txBody>
        </p:sp>
        <p:sp>
          <p:nvSpPr>
            <p:cNvPr id="244" name="Trapezoid 243"/>
            <p:cNvSpPr/>
            <p:nvPr/>
          </p:nvSpPr>
          <p:spPr>
            <a:xfrm>
              <a:off x="217161" y="4224656"/>
              <a:ext cx="2809044" cy="253216"/>
            </a:xfrm>
            <a:prstGeom prst="trapezoid">
              <a:avLst>
                <a:gd name="adj" fmla="val 875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nvGrpSpPr>
          <p:cNvPr id="245" name="Group 244"/>
          <p:cNvGrpSpPr/>
          <p:nvPr/>
        </p:nvGrpSpPr>
        <p:grpSpPr>
          <a:xfrm>
            <a:off x="981844" y="5012073"/>
            <a:ext cx="2755929" cy="967939"/>
            <a:chOff x="793377" y="4222377"/>
            <a:chExt cx="2756647" cy="968191"/>
          </a:xfrm>
        </p:grpSpPr>
        <p:sp>
          <p:nvSpPr>
            <p:cNvPr id="246" name="Rectangle 245"/>
            <p:cNvSpPr/>
            <p:nvPr/>
          </p:nvSpPr>
          <p:spPr>
            <a:xfrm>
              <a:off x="793377" y="4477873"/>
              <a:ext cx="2756647" cy="712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a:latin typeface="Arial" panose="020B0604020202020204" pitchFamily="34" charset="0"/>
                  <a:cs typeface="Arial" panose="020B0604020202020204" pitchFamily="34" charset="0"/>
                </a:rPr>
                <a:t>Financial Assistance</a:t>
              </a:r>
            </a:p>
          </p:txBody>
        </p:sp>
        <p:sp>
          <p:nvSpPr>
            <p:cNvPr id="247" name="Trapezoid 246"/>
            <p:cNvSpPr/>
            <p:nvPr/>
          </p:nvSpPr>
          <p:spPr>
            <a:xfrm>
              <a:off x="793377" y="4222377"/>
              <a:ext cx="2756647" cy="255496"/>
            </a:xfrm>
            <a:prstGeom prst="trapezoid">
              <a:avLst>
                <a:gd name="adj" fmla="val 875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pic>
        <p:nvPicPr>
          <p:cNvPr id="248" name="Picture 247"/>
          <p:cNvPicPr>
            <a:picLocks noChangeAspect="1"/>
          </p:cNvPicPr>
          <p:nvPr/>
        </p:nvPicPr>
        <p:blipFill rotWithShape="1">
          <a:blip r:embed="rId4" cstate="print">
            <a:extLst>
              <a:ext uri="{28A0092B-C50C-407E-A947-70E740481C1C}">
                <a14:useLocalDpi xmlns:a14="http://schemas.microsoft.com/office/drawing/2010/main" val="0"/>
              </a:ext>
            </a:extLst>
          </a:blip>
          <a:srcRect b="62941"/>
          <a:stretch/>
        </p:blipFill>
        <p:spPr>
          <a:xfrm>
            <a:off x="4150196" y="6015700"/>
            <a:ext cx="2755874" cy="149604"/>
          </a:xfrm>
          <a:prstGeom prst="rect">
            <a:avLst/>
          </a:prstGeom>
        </p:spPr>
      </p:pic>
      <p:pic>
        <p:nvPicPr>
          <p:cNvPr id="249" name="Picture 248"/>
          <p:cNvPicPr>
            <a:picLocks noChangeAspect="1"/>
          </p:cNvPicPr>
          <p:nvPr/>
        </p:nvPicPr>
        <p:blipFill rotWithShape="1">
          <a:blip r:embed="rId4" cstate="print">
            <a:extLst>
              <a:ext uri="{28A0092B-C50C-407E-A947-70E740481C1C}">
                <a14:useLocalDpi xmlns:a14="http://schemas.microsoft.com/office/drawing/2010/main" val="0"/>
              </a:ext>
            </a:extLst>
          </a:blip>
          <a:srcRect b="62941"/>
          <a:stretch/>
        </p:blipFill>
        <p:spPr>
          <a:xfrm>
            <a:off x="981844" y="6015700"/>
            <a:ext cx="2755874" cy="149604"/>
          </a:xfrm>
          <a:prstGeom prst="rect">
            <a:avLst/>
          </a:prstGeom>
        </p:spPr>
      </p:pic>
      <p:pic>
        <p:nvPicPr>
          <p:cNvPr id="250" name="Picture 249"/>
          <p:cNvPicPr>
            <a:picLocks noChangeAspect="1"/>
          </p:cNvPicPr>
          <p:nvPr/>
        </p:nvPicPr>
        <p:blipFill rotWithShape="1">
          <a:blip r:embed="rId4" cstate="print">
            <a:extLst>
              <a:ext uri="{28A0092B-C50C-407E-A947-70E740481C1C}">
                <a14:useLocalDpi xmlns:a14="http://schemas.microsoft.com/office/drawing/2010/main" val="0"/>
              </a:ext>
            </a:extLst>
          </a:blip>
          <a:srcRect b="62941"/>
          <a:stretch/>
        </p:blipFill>
        <p:spPr>
          <a:xfrm>
            <a:off x="7346542" y="6028962"/>
            <a:ext cx="4004453" cy="136342"/>
          </a:xfrm>
          <a:prstGeom prst="rect">
            <a:avLst/>
          </a:prstGeom>
        </p:spPr>
      </p:pic>
      <p:grpSp>
        <p:nvGrpSpPr>
          <p:cNvPr id="251" name="Group 18"/>
          <p:cNvGrpSpPr>
            <a:grpSpLocks noChangeAspect="1"/>
          </p:cNvGrpSpPr>
          <p:nvPr/>
        </p:nvGrpSpPr>
        <p:grpSpPr bwMode="auto">
          <a:xfrm>
            <a:off x="115892" y="260648"/>
            <a:ext cx="1814361" cy="4337487"/>
            <a:chOff x="4361" y="855"/>
            <a:chExt cx="919" cy="2197"/>
          </a:xfrm>
        </p:grpSpPr>
        <p:sp>
          <p:nvSpPr>
            <p:cNvPr id="252" name="Freeform 19"/>
            <p:cNvSpPr>
              <a:spLocks noEditPoints="1"/>
            </p:cNvSpPr>
            <p:nvPr/>
          </p:nvSpPr>
          <p:spPr bwMode="auto">
            <a:xfrm>
              <a:off x="4361" y="855"/>
              <a:ext cx="919" cy="2197"/>
            </a:xfrm>
            <a:custGeom>
              <a:avLst/>
              <a:gdLst>
                <a:gd name="T0" fmla="*/ 471 w 540"/>
                <a:gd name="T1" fmla="*/ 272 h 1295"/>
                <a:gd name="T2" fmla="*/ 525 w 540"/>
                <a:gd name="T3" fmla="*/ 521 h 1295"/>
                <a:gd name="T4" fmla="*/ 452 w 540"/>
                <a:gd name="T5" fmla="*/ 623 h 1295"/>
                <a:gd name="T6" fmla="*/ 451 w 540"/>
                <a:gd name="T7" fmla="*/ 492 h 1295"/>
                <a:gd name="T8" fmla="*/ 451 w 540"/>
                <a:gd name="T9" fmla="*/ 449 h 1295"/>
                <a:gd name="T10" fmla="*/ 330 w 540"/>
                <a:gd name="T11" fmla="*/ 10 h 1295"/>
                <a:gd name="T12" fmla="*/ 364 w 540"/>
                <a:gd name="T13" fmla="*/ 38 h 1295"/>
                <a:gd name="T14" fmla="*/ 374 w 540"/>
                <a:gd name="T15" fmla="*/ 112 h 1295"/>
                <a:gd name="T16" fmla="*/ 358 w 540"/>
                <a:gd name="T17" fmla="*/ 142 h 1295"/>
                <a:gd name="T18" fmla="*/ 355 w 540"/>
                <a:gd name="T19" fmla="*/ 188 h 1295"/>
                <a:gd name="T20" fmla="*/ 425 w 540"/>
                <a:gd name="T21" fmla="*/ 230 h 1295"/>
                <a:gd name="T22" fmla="*/ 451 w 540"/>
                <a:gd name="T23" fmla="*/ 449 h 1295"/>
                <a:gd name="T24" fmla="*/ 441 w 540"/>
                <a:gd name="T25" fmla="*/ 520 h 1295"/>
                <a:gd name="T26" fmla="*/ 451 w 540"/>
                <a:gd name="T27" fmla="*/ 622 h 1295"/>
                <a:gd name="T28" fmla="*/ 429 w 540"/>
                <a:gd name="T29" fmla="*/ 642 h 1295"/>
                <a:gd name="T30" fmla="*/ 400 w 540"/>
                <a:gd name="T31" fmla="*/ 721 h 1295"/>
                <a:gd name="T32" fmla="*/ 360 w 540"/>
                <a:gd name="T33" fmla="*/ 1005 h 1295"/>
                <a:gd name="T34" fmla="*/ 332 w 540"/>
                <a:gd name="T35" fmla="*/ 1162 h 1295"/>
                <a:gd name="T36" fmla="*/ 345 w 540"/>
                <a:gd name="T37" fmla="*/ 1231 h 1295"/>
                <a:gd name="T38" fmla="*/ 333 w 540"/>
                <a:gd name="T39" fmla="*/ 1279 h 1295"/>
                <a:gd name="T40" fmla="*/ 273 w 540"/>
                <a:gd name="T41" fmla="*/ 1260 h 1295"/>
                <a:gd name="T42" fmla="*/ 277 w 540"/>
                <a:gd name="T43" fmla="*/ 1209 h 1295"/>
                <a:gd name="T44" fmla="*/ 272 w 540"/>
                <a:gd name="T45" fmla="*/ 1152 h 1295"/>
                <a:gd name="T46" fmla="*/ 274 w 540"/>
                <a:gd name="T47" fmla="*/ 1050 h 1295"/>
                <a:gd name="T48" fmla="*/ 284 w 540"/>
                <a:gd name="T49" fmla="*/ 961 h 1295"/>
                <a:gd name="T50" fmla="*/ 278 w 540"/>
                <a:gd name="T51" fmla="*/ 836 h 1295"/>
                <a:gd name="T52" fmla="*/ 250 w 540"/>
                <a:gd name="T53" fmla="*/ 789 h 1295"/>
                <a:gd name="T54" fmla="*/ 158 w 540"/>
                <a:gd name="T55" fmla="*/ 1136 h 1295"/>
                <a:gd name="T56" fmla="*/ 163 w 540"/>
                <a:gd name="T57" fmla="*/ 469 h 1295"/>
                <a:gd name="T58" fmla="*/ 158 w 540"/>
                <a:gd name="T59" fmla="*/ 437 h 1295"/>
                <a:gd name="T60" fmla="*/ 190 w 540"/>
                <a:gd name="T61" fmla="*/ 217 h 1295"/>
                <a:gd name="T62" fmla="*/ 272 w 540"/>
                <a:gd name="T63" fmla="*/ 185 h 1295"/>
                <a:gd name="T64" fmla="*/ 260 w 540"/>
                <a:gd name="T65" fmla="*/ 132 h 1295"/>
                <a:gd name="T66" fmla="*/ 265 w 540"/>
                <a:gd name="T67" fmla="*/ 69 h 1295"/>
                <a:gd name="T68" fmla="*/ 290 w 540"/>
                <a:gd name="T69" fmla="*/ 21 h 1295"/>
                <a:gd name="T70" fmla="*/ 330 w 540"/>
                <a:gd name="T71" fmla="*/ 10 h 1295"/>
                <a:gd name="T72" fmla="*/ 155 w 540"/>
                <a:gd name="T73" fmla="*/ 1151 h 1295"/>
                <a:gd name="T74" fmla="*/ 131 w 540"/>
                <a:gd name="T75" fmla="*/ 1241 h 1295"/>
                <a:gd name="T76" fmla="*/ 100 w 540"/>
                <a:gd name="T77" fmla="*/ 1255 h 1295"/>
                <a:gd name="T78" fmla="*/ 0 w 540"/>
                <a:gd name="T79" fmla="*/ 1285 h 1295"/>
                <a:gd name="T80" fmla="*/ 51 w 540"/>
                <a:gd name="T81" fmla="*/ 1218 h 1295"/>
                <a:gd name="T82" fmla="*/ 76 w 540"/>
                <a:gd name="T83" fmla="*/ 1101 h 1295"/>
                <a:gd name="T84" fmla="*/ 135 w 540"/>
                <a:gd name="T85" fmla="*/ 784 h 1295"/>
                <a:gd name="T86" fmla="*/ 154 w 540"/>
                <a:gd name="T87" fmla="*/ 662 h 1295"/>
                <a:gd name="T88" fmla="*/ 132 w 540"/>
                <a:gd name="T89" fmla="*/ 648 h 1295"/>
                <a:gd name="T90" fmla="*/ 126 w 540"/>
                <a:gd name="T91" fmla="*/ 610 h 1295"/>
                <a:gd name="T92" fmla="*/ 83 w 540"/>
                <a:gd name="T93" fmla="*/ 489 h 1295"/>
                <a:gd name="T94" fmla="*/ 114 w 540"/>
                <a:gd name="T95" fmla="*/ 341 h 1295"/>
                <a:gd name="T96" fmla="*/ 147 w 540"/>
                <a:gd name="T97" fmla="*/ 238 h 1295"/>
                <a:gd name="T98" fmla="*/ 158 w 540"/>
                <a:gd name="T99" fmla="*/ 437 h 1295"/>
                <a:gd name="T100" fmla="*/ 150 w 540"/>
                <a:gd name="T101" fmla="*/ 466 h 1295"/>
                <a:gd name="T102" fmla="*/ 158 w 540"/>
                <a:gd name="T103" fmla="*/ 509 h 1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40" h="1295">
                  <a:moveTo>
                    <a:pt x="451" y="240"/>
                  </a:moveTo>
                  <a:cubicBezTo>
                    <a:pt x="460" y="246"/>
                    <a:pt x="468" y="256"/>
                    <a:pt x="471" y="272"/>
                  </a:cubicBezTo>
                  <a:cubicBezTo>
                    <a:pt x="476" y="302"/>
                    <a:pt x="507" y="404"/>
                    <a:pt x="523" y="432"/>
                  </a:cubicBezTo>
                  <a:cubicBezTo>
                    <a:pt x="538" y="459"/>
                    <a:pt x="540" y="497"/>
                    <a:pt x="525" y="521"/>
                  </a:cubicBezTo>
                  <a:cubicBezTo>
                    <a:pt x="509" y="544"/>
                    <a:pt x="473" y="601"/>
                    <a:pt x="467" y="610"/>
                  </a:cubicBezTo>
                  <a:cubicBezTo>
                    <a:pt x="462" y="618"/>
                    <a:pt x="460" y="623"/>
                    <a:pt x="452" y="623"/>
                  </a:cubicBezTo>
                  <a:cubicBezTo>
                    <a:pt x="452" y="622"/>
                    <a:pt x="451" y="622"/>
                    <a:pt x="451" y="622"/>
                  </a:cubicBezTo>
                  <a:cubicBezTo>
                    <a:pt x="451" y="492"/>
                    <a:pt x="451" y="492"/>
                    <a:pt x="451" y="492"/>
                  </a:cubicBezTo>
                  <a:cubicBezTo>
                    <a:pt x="458" y="480"/>
                    <a:pt x="466" y="471"/>
                    <a:pt x="463" y="465"/>
                  </a:cubicBezTo>
                  <a:cubicBezTo>
                    <a:pt x="458" y="457"/>
                    <a:pt x="455" y="456"/>
                    <a:pt x="451" y="449"/>
                  </a:cubicBezTo>
                  <a:lnTo>
                    <a:pt x="451" y="240"/>
                  </a:lnTo>
                  <a:close/>
                  <a:moveTo>
                    <a:pt x="330" y="10"/>
                  </a:moveTo>
                  <a:cubicBezTo>
                    <a:pt x="337" y="16"/>
                    <a:pt x="345" y="27"/>
                    <a:pt x="352" y="23"/>
                  </a:cubicBezTo>
                  <a:cubicBezTo>
                    <a:pt x="358" y="20"/>
                    <a:pt x="357" y="38"/>
                    <a:pt x="364" y="38"/>
                  </a:cubicBezTo>
                  <a:cubicBezTo>
                    <a:pt x="372" y="38"/>
                    <a:pt x="380" y="64"/>
                    <a:pt x="379" y="78"/>
                  </a:cubicBezTo>
                  <a:cubicBezTo>
                    <a:pt x="378" y="92"/>
                    <a:pt x="375" y="106"/>
                    <a:pt x="374" y="112"/>
                  </a:cubicBezTo>
                  <a:cubicBezTo>
                    <a:pt x="373" y="118"/>
                    <a:pt x="370" y="141"/>
                    <a:pt x="365" y="141"/>
                  </a:cubicBezTo>
                  <a:cubicBezTo>
                    <a:pt x="360" y="141"/>
                    <a:pt x="358" y="142"/>
                    <a:pt x="358" y="142"/>
                  </a:cubicBezTo>
                  <a:cubicBezTo>
                    <a:pt x="358" y="142"/>
                    <a:pt x="353" y="160"/>
                    <a:pt x="353" y="174"/>
                  </a:cubicBezTo>
                  <a:cubicBezTo>
                    <a:pt x="353" y="188"/>
                    <a:pt x="355" y="188"/>
                    <a:pt x="355" y="188"/>
                  </a:cubicBezTo>
                  <a:cubicBezTo>
                    <a:pt x="363" y="202"/>
                    <a:pt x="363" y="202"/>
                    <a:pt x="363" y="202"/>
                  </a:cubicBezTo>
                  <a:cubicBezTo>
                    <a:pt x="363" y="202"/>
                    <a:pt x="406" y="224"/>
                    <a:pt x="425" y="230"/>
                  </a:cubicBezTo>
                  <a:cubicBezTo>
                    <a:pt x="434" y="232"/>
                    <a:pt x="443" y="235"/>
                    <a:pt x="451" y="240"/>
                  </a:cubicBezTo>
                  <a:cubicBezTo>
                    <a:pt x="451" y="449"/>
                    <a:pt x="451" y="449"/>
                    <a:pt x="451" y="449"/>
                  </a:cubicBezTo>
                  <a:cubicBezTo>
                    <a:pt x="448" y="445"/>
                    <a:pt x="446" y="439"/>
                    <a:pt x="443" y="426"/>
                  </a:cubicBezTo>
                  <a:cubicBezTo>
                    <a:pt x="443" y="453"/>
                    <a:pt x="434" y="493"/>
                    <a:pt x="441" y="520"/>
                  </a:cubicBezTo>
                  <a:cubicBezTo>
                    <a:pt x="440" y="510"/>
                    <a:pt x="445" y="500"/>
                    <a:pt x="451" y="492"/>
                  </a:cubicBezTo>
                  <a:cubicBezTo>
                    <a:pt x="451" y="622"/>
                    <a:pt x="451" y="622"/>
                    <a:pt x="451" y="622"/>
                  </a:cubicBezTo>
                  <a:cubicBezTo>
                    <a:pt x="444" y="622"/>
                    <a:pt x="439" y="623"/>
                    <a:pt x="439" y="623"/>
                  </a:cubicBezTo>
                  <a:cubicBezTo>
                    <a:pt x="439" y="623"/>
                    <a:pt x="435" y="638"/>
                    <a:pt x="429" y="642"/>
                  </a:cubicBezTo>
                  <a:cubicBezTo>
                    <a:pt x="423" y="647"/>
                    <a:pt x="415" y="662"/>
                    <a:pt x="413" y="657"/>
                  </a:cubicBezTo>
                  <a:cubicBezTo>
                    <a:pt x="411" y="651"/>
                    <a:pt x="406" y="696"/>
                    <a:pt x="400" y="721"/>
                  </a:cubicBezTo>
                  <a:cubicBezTo>
                    <a:pt x="395" y="745"/>
                    <a:pt x="369" y="914"/>
                    <a:pt x="369" y="939"/>
                  </a:cubicBezTo>
                  <a:cubicBezTo>
                    <a:pt x="369" y="963"/>
                    <a:pt x="359" y="988"/>
                    <a:pt x="360" y="1005"/>
                  </a:cubicBezTo>
                  <a:cubicBezTo>
                    <a:pt x="361" y="1022"/>
                    <a:pt x="357" y="1068"/>
                    <a:pt x="356" y="1093"/>
                  </a:cubicBezTo>
                  <a:cubicBezTo>
                    <a:pt x="355" y="1118"/>
                    <a:pt x="332" y="1144"/>
                    <a:pt x="332" y="1162"/>
                  </a:cubicBezTo>
                  <a:cubicBezTo>
                    <a:pt x="332" y="1181"/>
                    <a:pt x="338" y="1189"/>
                    <a:pt x="335" y="1200"/>
                  </a:cubicBezTo>
                  <a:cubicBezTo>
                    <a:pt x="332" y="1210"/>
                    <a:pt x="333" y="1218"/>
                    <a:pt x="345" y="1231"/>
                  </a:cubicBezTo>
                  <a:cubicBezTo>
                    <a:pt x="356" y="1243"/>
                    <a:pt x="361" y="1255"/>
                    <a:pt x="360" y="1264"/>
                  </a:cubicBezTo>
                  <a:cubicBezTo>
                    <a:pt x="359" y="1274"/>
                    <a:pt x="356" y="1278"/>
                    <a:pt x="333" y="1279"/>
                  </a:cubicBezTo>
                  <a:cubicBezTo>
                    <a:pt x="310" y="1280"/>
                    <a:pt x="288" y="1273"/>
                    <a:pt x="288" y="1267"/>
                  </a:cubicBezTo>
                  <a:cubicBezTo>
                    <a:pt x="288" y="1262"/>
                    <a:pt x="280" y="1260"/>
                    <a:pt x="273" y="1260"/>
                  </a:cubicBezTo>
                  <a:cubicBezTo>
                    <a:pt x="266" y="1260"/>
                    <a:pt x="267" y="1253"/>
                    <a:pt x="270" y="1239"/>
                  </a:cubicBezTo>
                  <a:cubicBezTo>
                    <a:pt x="273" y="1226"/>
                    <a:pt x="283" y="1208"/>
                    <a:pt x="277" y="1209"/>
                  </a:cubicBezTo>
                  <a:cubicBezTo>
                    <a:pt x="271" y="1211"/>
                    <a:pt x="266" y="1208"/>
                    <a:pt x="266" y="1188"/>
                  </a:cubicBezTo>
                  <a:cubicBezTo>
                    <a:pt x="266" y="1169"/>
                    <a:pt x="264" y="1163"/>
                    <a:pt x="272" y="1152"/>
                  </a:cubicBezTo>
                  <a:cubicBezTo>
                    <a:pt x="281" y="1140"/>
                    <a:pt x="279" y="1119"/>
                    <a:pt x="277" y="1102"/>
                  </a:cubicBezTo>
                  <a:cubicBezTo>
                    <a:pt x="275" y="1084"/>
                    <a:pt x="269" y="1072"/>
                    <a:pt x="274" y="1050"/>
                  </a:cubicBezTo>
                  <a:cubicBezTo>
                    <a:pt x="279" y="1029"/>
                    <a:pt x="280" y="1003"/>
                    <a:pt x="277" y="993"/>
                  </a:cubicBezTo>
                  <a:cubicBezTo>
                    <a:pt x="274" y="982"/>
                    <a:pt x="276" y="969"/>
                    <a:pt x="284" y="961"/>
                  </a:cubicBezTo>
                  <a:cubicBezTo>
                    <a:pt x="292" y="952"/>
                    <a:pt x="280" y="937"/>
                    <a:pt x="280" y="927"/>
                  </a:cubicBezTo>
                  <a:cubicBezTo>
                    <a:pt x="280" y="917"/>
                    <a:pt x="283" y="877"/>
                    <a:pt x="278" y="836"/>
                  </a:cubicBezTo>
                  <a:cubicBezTo>
                    <a:pt x="273" y="796"/>
                    <a:pt x="272" y="765"/>
                    <a:pt x="271" y="754"/>
                  </a:cubicBezTo>
                  <a:cubicBezTo>
                    <a:pt x="270" y="744"/>
                    <a:pt x="265" y="749"/>
                    <a:pt x="250" y="789"/>
                  </a:cubicBezTo>
                  <a:cubicBezTo>
                    <a:pt x="236" y="830"/>
                    <a:pt x="199" y="956"/>
                    <a:pt x="192" y="984"/>
                  </a:cubicBezTo>
                  <a:cubicBezTo>
                    <a:pt x="186" y="1008"/>
                    <a:pt x="166" y="1096"/>
                    <a:pt x="158" y="1136"/>
                  </a:cubicBezTo>
                  <a:cubicBezTo>
                    <a:pt x="158" y="509"/>
                    <a:pt x="158" y="509"/>
                    <a:pt x="158" y="509"/>
                  </a:cubicBezTo>
                  <a:cubicBezTo>
                    <a:pt x="160" y="506"/>
                    <a:pt x="158" y="485"/>
                    <a:pt x="163" y="469"/>
                  </a:cubicBezTo>
                  <a:cubicBezTo>
                    <a:pt x="169" y="451"/>
                    <a:pt x="171" y="426"/>
                    <a:pt x="172" y="396"/>
                  </a:cubicBezTo>
                  <a:cubicBezTo>
                    <a:pt x="172" y="396"/>
                    <a:pt x="165" y="421"/>
                    <a:pt x="158" y="437"/>
                  </a:cubicBezTo>
                  <a:cubicBezTo>
                    <a:pt x="158" y="224"/>
                    <a:pt x="158" y="224"/>
                    <a:pt x="158" y="224"/>
                  </a:cubicBezTo>
                  <a:cubicBezTo>
                    <a:pt x="164" y="221"/>
                    <a:pt x="175" y="219"/>
                    <a:pt x="190" y="217"/>
                  </a:cubicBezTo>
                  <a:cubicBezTo>
                    <a:pt x="226" y="212"/>
                    <a:pt x="252" y="202"/>
                    <a:pt x="261" y="195"/>
                  </a:cubicBezTo>
                  <a:cubicBezTo>
                    <a:pt x="266" y="191"/>
                    <a:pt x="269" y="188"/>
                    <a:pt x="272" y="185"/>
                  </a:cubicBezTo>
                  <a:cubicBezTo>
                    <a:pt x="274" y="182"/>
                    <a:pt x="279" y="177"/>
                    <a:pt x="275" y="177"/>
                  </a:cubicBezTo>
                  <a:cubicBezTo>
                    <a:pt x="266" y="176"/>
                    <a:pt x="264" y="142"/>
                    <a:pt x="260" y="132"/>
                  </a:cubicBezTo>
                  <a:cubicBezTo>
                    <a:pt x="255" y="122"/>
                    <a:pt x="257" y="115"/>
                    <a:pt x="260" y="106"/>
                  </a:cubicBezTo>
                  <a:cubicBezTo>
                    <a:pt x="263" y="97"/>
                    <a:pt x="257" y="83"/>
                    <a:pt x="265" y="69"/>
                  </a:cubicBezTo>
                  <a:cubicBezTo>
                    <a:pt x="272" y="55"/>
                    <a:pt x="262" y="37"/>
                    <a:pt x="272" y="35"/>
                  </a:cubicBezTo>
                  <a:cubicBezTo>
                    <a:pt x="283" y="33"/>
                    <a:pt x="279" y="21"/>
                    <a:pt x="290" y="21"/>
                  </a:cubicBezTo>
                  <a:cubicBezTo>
                    <a:pt x="300" y="21"/>
                    <a:pt x="301" y="6"/>
                    <a:pt x="312" y="11"/>
                  </a:cubicBezTo>
                  <a:cubicBezTo>
                    <a:pt x="322" y="16"/>
                    <a:pt x="322" y="0"/>
                    <a:pt x="330" y="10"/>
                  </a:cubicBezTo>
                  <a:close/>
                  <a:moveTo>
                    <a:pt x="158" y="1136"/>
                  </a:moveTo>
                  <a:cubicBezTo>
                    <a:pt x="156" y="1142"/>
                    <a:pt x="155" y="1147"/>
                    <a:pt x="155" y="1151"/>
                  </a:cubicBezTo>
                  <a:cubicBezTo>
                    <a:pt x="150" y="1175"/>
                    <a:pt x="144" y="1223"/>
                    <a:pt x="137" y="1223"/>
                  </a:cubicBezTo>
                  <a:cubicBezTo>
                    <a:pt x="131" y="1223"/>
                    <a:pt x="132" y="1228"/>
                    <a:pt x="131" y="1241"/>
                  </a:cubicBezTo>
                  <a:cubicBezTo>
                    <a:pt x="131" y="1255"/>
                    <a:pt x="117" y="1257"/>
                    <a:pt x="109" y="1260"/>
                  </a:cubicBezTo>
                  <a:cubicBezTo>
                    <a:pt x="102" y="1263"/>
                    <a:pt x="100" y="1255"/>
                    <a:pt x="100" y="1255"/>
                  </a:cubicBezTo>
                  <a:cubicBezTo>
                    <a:pt x="100" y="1255"/>
                    <a:pt x="87" y="1281"/>
                    <a:pt x="65" y="1284"/>
                  </a:cubicBezTo>
                  <a:cubicBezTo>
                    <a:pt x="43" y="1287"/>
                    <a:pt x="0" y="1295"/>
                    <a:pt x="0" y="1285"/>
                  </a:cubicBezTo>
                  <a:cubicBezTo>
                    <a:pt x="0" y="1274"/>
                    <a:pt x="5" y="1264"/>
                    <a:pt x="20" y="1256"/>
                  </a:cubicBezTo>
                  <a:cubicBezTo>
                    <a:pt x="34" y="1247"/>
                    <a:pt x="45" y="1224"/>
                    <a:pt x="51" y="1218"/>
                  </a:cubicBezTo>
                  <a:cubicBezTo>
                    <a:pt x="56" y="1212"/>
                    <a:pt x="49" y="1214"/>
                    <a:pt x="53" y="1203"/>
                  </a:cubicBezTo>
                  <a:cubicBezTo>
                    <a:pt x="58" y="1191"/>
                    <a:pt x="73" y="1123"/>
                    <a:pt x="76" y="1101"/>
                  </a:cubicBezTo>
                  <a:cubicBezTo>
                    <a:pt x="78" y="1078"/>
                    <a:pt x="77" y="1002"/>
                    <a:pt x="87" y="967"/>
                  </a:cubicBezTo>
                  <a:cubicBezTo>
                    <a:pt x="98" y="931"/>
                    <a:pt x="131" y="816"/>
                    <a:pt x="135" y="784"/>
                  </a:cubicBezTo>
                  <a:cubicBezTo>
                    <a:pt x="140" y="753"/>
                    <a:pt x="147" y="721"/>
                    <a:pt x="147" y="703"/>
                  </a:cubicBezTo>
                  <a:cubicBezTo>
                    <a:pt x="147" y="686"/>
                    <a:pt x="149" y="674"/>
                    <a:pt x="154" y="662"/>
                  </a:cubicBezTo>
                  <a:cubicBezTo>
                    <a:pt x="158" y="649"/>
                    <a:pt x="153" y="632"/>
                    <a:pt x="153" y="632"/>
                  </a:cubicBezTo>
                  <a:cubicBezTo>
                    <a:pt x="153" y="632"/>
                    <a:pt x="140" y="642"/>
                    <a:pt x="132" y="648"/>
                  </a:cubicBezTo>
                  <a:cubicBezTo>
                    <a:pt x="125" y="655"/>
                    <a:pt x="125" y="645"/>
                    <a:pt x="129" y="629"/>
                  </a:cubicBezTo>
                  <a:cubicBezTo>
                    <a:pt x="132" y="614"/>
                    <a:pt x="130" y="605"/>
                    <a:pt x="126" y="610"/>
                  </a:cubicBezTo>
                  <a:cubicBezTo>
                    <a:pt x="122" y="615"/>
                    <a:pt x="119" y="585"/>
                    <a:pt x="109" y="566"/>
                  </a:cubicBezTo>
                  <a:cubicBezTo>
                    <a:pt x="100" y="548"/>
                    <a:pt x="78" y="511"/>
                    <a:pt x="83" y="489"/>
                  </a:cubicBezTo>
                  <a:cubicBezTo>
                    <a:pt x="88" y="468"/>
                    <a:pt x="90" y="431"/>
                    <a:pt x="96" y="412"/>
                  </a:cubicBezTo>
                  <a:cubicBezTo>
                    <a:pt x="102" y="394"/>
                    <a:pt x="107" y="361"/>
                    <a:pt x="114" y="341"/>
                  </a:cubicBezTo>
                  <a:cubicBezTo>
                    <a:pt x="121" y="321"/>
                    <a:pt x="120" y="311"/>
                    <a:pt x="129" y="291"/>
                  </a:cubicBezTo>
                  <a:cubicBezTo>
                    <a:pt x="137" y="271"/>
                    <a:pt x="147" y="247"/>
                    <a:pt x="147" y="238"/>
                  </a:cubicBezTo>
                  <a:cubicBezTo>
                    <a:pt x="147" y="232"/>
                    <a:pt x="149" y="228"/>
                    <a:pt x="158" y="224"/>
                  </a:cubicBezTo>
                  <a:cubicBezTo>
                    <a:pt x="158" y="437"/>
                    <a:pt x="158" y="437"/>
                    <a:pt x="158" y="437"/>
                  </a:cubicBezTo>
                  <a:cubicBezTo>
                    <a:pt x="155" y="443"/>
                    <a:pt x="152" y="448"/>
                    <a:pt x="150" y="449"/>
                  </a:cubicBezTo>
                  <a:cubicBezTo>
                    <a:pt x="142" y="451"/>
                    <a:pt x="141" y="461"/>
                    <a:pt x="150" y="466"/>
                  </a:cubicBezTo>
                  <a:cubicBezTo>
                    <a:pt x="158" y="471"/>
                    <a:pt x="153" y="504"/>
                    <a:pt x="157" y="509"/>
                  </a:cubicBezTo>
                  <a:cubicBezTo>
                    <a:pt x="157" y="509"/>
                    <a:pt x="157" y="509"/>
                    <a:pt x="158" y="509"/>
                  </a:cubicBezTo>
                  <a:lnTo>
                    <a:pt x="158" y="1136"/>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20"/>
            <p:cNvSpPr>
              <a:spLocks/>
            </p:cNvSpPr>
            <p:nvPr/>
          </p:nvSpPr>
          <p:spPr bwMode="auto">
            <a:xfrm>
              <a:off x="4701" y="1169"/>
              <a:ext cx="325" cy="633"/>
            </a:xfrm>
            <a:custGeom>
              <a:avLst/>
              <a:gdLst>
                <a:gd name="T0" fmla="*/ 153 w 191"/>
                <a:gd name="T1" fmla="*/ 0 h 373"/>
                <a:gd name="T2" fmla="*/ 155 w 191"/>
                <a:gd name="T3" fmla="*/ 3 h 373"/>
                <a:gd name="T4" fmla="*/ 162 w 191"/>
                <a:gd name="T5" fmla="*/ 15 h 373"/>
                <a:gd name="T6" fmla="*/ 162 w 191"/>
                <a:gd name="T7" fmla="*/ 17 h 373"/>
                <a:gd name="T8" fmla="*/ 156 w 191"/>
                <a:gd name="T9" fmla="*/ 149 h 373"/>
                <a:gd name="T10" fmla="*/ 157 w 191"/>
                <a:gd name="T11" fmla="*/ 255 h 373"/>
                <a:gd name="T12" fmla="*/ 175 w 191"/>
                <a:gd name="T13" fmla="*/ 334 h 373"/>
                <a:gd name="T14" fmla="*/ 191 w 191"/>
                <a:gd name="T15" fmla="*/ 372 h 373"/>
                <a:gd name="T16" fmla="*/ 126 w 191"/>
                <a:gd name="T17" fmla="*/ 368 h 373"/>
                <a:gd name="T18" fmla="*/ 20 w 191"/>
                <a:gd name="T19" fmla="*/ 369 h 373"/>
                <a:gd name="T20" fmla="*/ 0 w 191"/>
                <a:gd name="T21" fmla="*/ 361 h 373"/>
                <a:gd name="T22" fmla="*/ 24 w 191"/>
                <a:gd name="T23" fmla="*/ 291 h 373"/>
                <a:gd name="T24" fmla="*/ 44 w 191"/>
                <a:gd name="T25" fmla="*/ 155 h 373"/>
                <a:gd name="T26" fmla="*/ 52 w 191"/>
                <a:gd name="T27" fmla="*/ 32 h 373"/>
                <a:gd name="T28" fmla="*/ 60 w 191"/>
                <a:gd name="T29" fmla="*/ 11 h 373"/>
                <a:gd name="T30" fmla="*/ 61 w 191"/>
                <a:gd name="T31" fmla="*/ 10 h 373"/>
                <a:gd name="T32" fmla="*/ 72 w 191"/>
                <a:gd name="T33" fmla="*/ 0 h 373"/>
                <a:gd name="T34" fmla="*/ 91 w 191"/>
                <a:gd name="T35" fmla="*/ 23 h 373"/>
                <a:gd name="T36" fmla="*/ 121 w 191"/>
                <a:gd name="T37" fmla="*/ 33 h 373"/>
                <a:gd name="T38" fmla="*/ 153 w 191"/>
                <a:gd name="T39"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1" h="373">
                  <a:moveTo>
                    <a:pt x="153" y="0"/>
                  </a:moveTo>
                  <a:cubicBezTo>
                    <a:pt x="154" y="3"/>
                    <a:pt x="155" y="3"/>
                    <a:pt x="155" y="3"/>
                  </a:cubicBezTo>
                  <a:cubicBezTo>
                    <a:pt x="162" y="15"/>
                    <a:pt x="162" y="15"/>
                    <a:pt x="162" y="15"/>
                  </a:cubicBezTo>
                  <a:cubicBezTo>
                    <a:pt x="162" y="16"/>
                    <a:pt x="162" y="16"/>
                    <a:pt x="162" y="17"/>
                  </a:cubicBezTo>
                  <a:cubicBezTo>
                    <a:pt x="159" y="37"/>
                    <a:pt x="156" y="104"/>
                    <a:pt x="156" y="149"/>
                  </a:cubicBezTo>
                  <a:cubicBezTo>
                    <a:pt x="156" y="194"/>
                    <a:pt x="150" y="218"/>
                    <a:pt x="157" y="255"/>
                  </a:cubicBezTo>
                  <a:cubicBezTo>
                    <a:pt x="164" y="291"/>
                    <a:pt x="165" y="312"/>
                    <a:pt x="175" y="334"/>
                  </a:cubicBezTo>
                  <a:cubicBezTo>
                    <a:pt x="185" y="356"/>
                    <a:pt x="191" y="372"/>
                    <a:pt x="191" y="372"/>
                  </a:cubicBezTo>
                  <a:cubicBezTo>
                    <a:pt x="191" y="372"/>
                    <a:pt x="159" y="368"/>
                    <a:pt x="126" y="368"/>
                  </a:cubicBezTo>
                  <a:cubicBezTo>
                    <a:pt x="93" y="368"/>
                    <a:pt x="33" y="373"/>
                    <a:pt x="20" y="369"/>
                  </a:cubicBezTo>
                  <a:cubicBezTo>
                    <a:pt x="8" y="366"/>
                    <a:pt x="0" y="361"/>
                    <a:pt x="0" y="361"/>
                  </a:cubicBezTo>
                  <a:cubicBezTo>
                    <a:pt x="0" y="361"/>
                    <a:pt x="14" y="328"/>
                    <a:pt x="24" y="291"/>
                  </a:cubicBezTo>
                  <a:cubicBezTo>
                    <a:pt x="34" y="255"/>
                    <a:pt x="44" y="205"/>
                    <a:pt x="44" y="155"/>
                  </a:cubicBezTo>
                  <a:cubicBezTo>
                    <a:pt x="44" y="105"/>
                    <a:pt x="42" y="57"/>
                    <a:pt x="52" y="32"/>
                  </a:cubicBezTo>
                  <a:cubicBezTo>
                    <a:pt x="56" y="23"/>
                    <a:pt x="58" y="16"/>
                    <a:pt x="60" y="11"/>
                  </a:cubicBezTo>
                  <a:cubicBezTo>
                    <a:pt x="60" y="11"/>
                    <a:pt x="58" y="12"/>
                    <a:pt x="61" y="10"/>
                  </a:cubicBezTo>
                  <a:cubicBezTo>
                    <a:pt x="63" y="8"/>
                    <a:pt x="69" y="3"/>
                    <a:pt x="72" y="0"/>
                  </a:cubicBezTo>
                  <a:cubicBezTo>
                    <a:pt x="77" y="6"/>
                    <a:pt x="80" y="10"/>
                    <a:pt x="91" y="23"/>
                  </a:cubicBezTo>
                  <a:cubicBezTo>
                    <a:pt x="102" y="36"/>
                    <a:pt x="103" y="45"/>
                    <a:pt x="121" y="33"/>
                  </a:cubicBezTo>
                  <a:cubicBezTo>
                    <a:pt x="135" y="24"/>
                    <a:pt x="144" y="11"/>
                    <a:pt x="15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21"/>
            <p:cNvSpPr>
              <a:spLocks/>
            </p:cNvSpPr>
            <p:nvPr/>
          </p:nvSpPr>
          <p:spPr bwMode="auto">
            <a:xfrm>
              <a:off x="4752" y="1242"/>
              <a:ext cx="157" cy="626"/>
            </a:xfrm>
            <a:custGeom>
              <a:avLst/>
              <a:gdLst>
                <a:gd name="T0" fmla="*/ 77 w 92"/>
                <a:gd name="T1" fmla="*/ 0 h 369"/>
                <a:gd name="T2" fmla="*/ 59 w 92"/>
                <a:gd name="T3" fmla="*/ 18 h 369"/>
                <a:gd name="T4" fmla="*/ 65 w 92"/>
                <a:gd name="T5" fmla="*/ 29 h 369"/>
                <a:gd name="T6" fmla="*/ 37 w 92"/>
                <a:gd name="T7" fmla="*/ 139 h 369"/>
                <a:gd name="T8" fmla="*/ 4 w 92"/>
                <a:gd name="T9" fmla="*/ 314 h 369"/>
                <a:gd name="T10" fmla="*/ 15 w 92"/>
                <a:gd name="T11" fmla="*/ 354 h 369"/>
                <a:gd name="T12" fmla="*/ 35 w 92"/>
                <a:gd name="T13" fmla="*/ 356 h 369"/>
                <a:gd name="T14" fmla="*/ 59 w 92"/>
                <a:gd name="T15" fmla="*/ 311 h 369"/>
                <a:gd name="T16" fmla="*/ 80 w 92"/>
                <a:gd name="T17" fmla="*/ 168 h 369"/>
                <a:gd name="T18" fmla="*/ 87 w 92"/>
                <a:gd name="T19" fmla="*/ 57 h 369"/>
                <a:gd name="T20" fmla="*/ 81 w 92"/>
                <a:gd name="T21" fmla="*/ 29 h 369"/>
                <a:gd name="T22" fmla="*/ 92 w 92"/>
                <a:gd name="T23" fmla="*/ 17 h 369"/>
                <a:gd name="T24" fmla="*/ 77 w 92"/>
                <a:gd name="T25"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 h="369">
                  <a:moveTo>
                    <a:pt x="77" y="0"/>
                  </a:moveTo>
                  <a:cubicBezTo>
                    <a:pt x="59" y="18"/>
                    <a:pt x="59" y="18"/>
                    <a:pt x="59" y="18"/>
                  </a:cubicBezTo>
                  <a:cubicBezTo>
                    <a:pt x="59" y="18"/>
                    <a:pt x="68" y="21"/>
                    <a:pt x="65" y="29"/>
                  </a:cubicBezTo>
                  <a:cubicBezTo>
                    <a:pt x="62" y="37"/>
                    <a:pt x="49" y="81"/>
                    <a:pt x="37" y="139"/>
                  </a:cubicBezTo>
                  <a:cubicBezTo>
                    <a:pt x="24" y="198"/>
                    <a:pt x="7" y="300"/>
                    <a:pt x="4" y="314"/>
                  </a:cubicBezTo>
                  <a:cubicBezTo>
                    <a:pt x="0" y="329"/>
                    <a:pt x="5" y="339"/>
                    <a:pt x="15" y="354"/>
                  </a:cubicBezTo>
                  <a:cubicBezTo>
                    <a:pt x="24" y="369"/>
                    <a:pt x="25" y="369"/>
                    <a:pt x="35" y="356"/>
                  </a:cubicBezTo>
                  <a:cubicBezTo>
                    <a:pt x="45" y="343"/>
                    <a:pt x="52" y="348"/>
                    <a:pt x="59" y="311"/>
                  </a:cubicBezTo>
                  <a:cubicBezTo>
                    <a:pt x="65" y="274"/>
                    <a:pt x="75" y="200"/>
                    <a:pt x="80" y="168"/>
                  </a:cubicBezTo>
                  <a:cubicBezTo>
                    <a:pt x="85" y="135"/>
                    <a:pt x="91" y="72"/>
                    <a:pt x="87" y="57"/>
                  </a:cubicBezTo>
                  <a:cubicBezTo>
                    <a:pt x="83" y="43"/>
                    <a:pt x="80" y="35"/>
                    <a:pt x="81" y="29"/>
                  </a:cubicBezTo>
                  <a:cubicBezTo>
                    <a:pt x="83" y="23"/>
                    <a:pt x="92" y="17"/>
                    <a:pt x="92" y="17"/>
                  </a:cubicBezTo>
                  <a:cubicBezTo>
                    <a:pt x="92" y="17"/>
                    <a:pt x="85" y="4"/>
                    <a:pt x="77"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5" name="Group 11"/>
          <p:cNvGrpSpPr>
            <a:grpSpLocks noChangeAspect="1"/>
          </p:cNvGrpSpPr>
          <p:nvPr/>
        </p:nvGrpSpPr>
        <p:grpSpPr bwMode="auto">
          <a:xfrm>
            <a:off x="2129065" y="260649"/>
            <a:ext cx="1373059" cy="4295854"/>
            <a:chOff x="2681" y="545"/>
            <a:chExt cx="816" cy="2553"/>
          </a:xfrm>
        </p:grpSpPr>
        <p:sp>
          <p:nvSpPr>
            <p:cNvPr id="256" name="Freeform 12"/>
            <p:cNvSpPr>
              <a:spLocks/>
            </p:cNvSpPr>
            <p:nvPr/>
          </p:nvSpPr>
          <p:spPr bwMode="auto">
            <a:xfrm>
              <a:off x="2681" y="545"/>
              <a:ext cx="816" cy="2553"/>
            </a:xfrm>
            <a:custGeom>
              <a:avLst/>
              <a:gdLst>
                <a:gd name="T0" fmla="*/ 230 w 342"/>
                <a:gd name="T1" fmla="*/ 37 h 1078"/>
                <a:gd name="T2" fmla="*/ 223 w 342"/>
                <a:gd name="T3" fmla="*/ 116 h 1078"/>
                <a:gd name="T4" fmla="*/ 203 w 342"/>
                <a:gd name="T5" fmla="*/ 159 h 1078"/>
                <a:gd name="T6" fmla="*/ 238 w 342"/>
                <a:gd name="T7" fmla="*/ 185 h 1078"/>
                <a:gd name="T8" fmla="*/ 304 w 342"/>
                <a:gd name="T9" fmla="*/ 271 h 1078"/>
                <a:gd name="T10" fmla="*/ 329 w 342"/>
                <a:gd name="T11" fmla="*/ 358 h 1078"/>
                <a:gd name="T12" fmla="*/ 278 w 342"/>
                <a:gd name="T13" fmla="*/ 377 h 1078"/>
                <a:gd name="T14" fmla="*/ 278 w 342"/>
                <a:gd name="T15" fmla="*/ 450 h 1078"/>
                <a:gd name="T16" fmla="*/ 286 w 342"/>
                <a:gd name="T17" fmla="*/ 572 h 1078"/>
                <a:gd name="T18" fmla="*/ 269 w 342"/>
                <a:gd name="T19" fmla="*/ 671 h 1078"/>
                <a:gd name="T20" fmla="*/ 233 w 342"/>
                <a:gd name="T21" fmla="*/ 921 h 1078"/>
                <a:gd name="T22" fmla="*/ 256 w 342"/>
                <a:gd name="T23" fmla="*/ 982 h 1078"/>
                <a:gd name="T24" fmla="*/ 284 w 342"/>
                <a:gd name="T25" fmla="*/ 1008 h 1078"/>
                <a:gd name="T26" fmla="*/ 257 w 342"/>
                <a:gd name="T27" fmla="*/ 1028 h 1078"/>
                <a:gd name="T28" fmla="*/ 212 w 342"/>
                <a:gd name="T29" fmla="*/ 1021 h 1078"/>
                <a:gd name="T30" fmla="*/ 158 w 342"/>
                <a:gd name="T31" fmla="*/ 1010 h 1078"/>
                <a:gd name="T32" fmla="*/ 162 w 342"/>
                <a:gd name="T33" fmla="*/ 952 h 1078"/>
                <a:gd name="T34" fmla="*/ 157 w 342"/>
                <a:gd name="T35" fmla="*/ 746 h 1078"/>
                <a:gd name="T36" fmla="*/ 74 w 342"/>
                <a:gd name="T37" fmla="*/ 1019 h 1078"/>
                <a:gd name="T38" fmla="*/ 88 w 342"/>
                <a:gd name="T39" fmla="*/ 1057 h 1078"/>
                <a:gd name="T40" fmla="*/ 24 w 342"/>
                <a:gd name="T41" fmla="*/ 1063 h 1078"/>
                <a:gd name="T42" fmla="*/ 2 w 342"/>
                <a:gd name="T43" fmla="*/ 1025 h 1078"/>
                <a:gd name="T44" fmla="*/ 6 w 342"/>
                <a:gd name="T45" fmla="*/ 980 h 1078"/>
                <a:gd name="T46" fmla="*/ 71 w 342"/>
                <a:gd name="T47" fmla="*/ 568 h 1078"/>
                <a:gd name="T48" fmla="*/ 70 w 342"/>
                <a:gd name="T49" fmla="*/ 492 h 1078"/>
                <a:gd name="T50" fmla="*/ 80 w 342"/>
                <a:gd name="T51" fmla="*/ 408 h 1078"/>
                <a:gd name="T52" fmla="*/ 56 w 342"/>
                <a:gd name="T53" fmla="*/ 284 h 1078"/>
                <a:gd name="T54" fmla="*/ 89 w 342"/>
                <a:gd name="T55" fmla="*/ 178 h 1078"/>
                <a:gd name="T56" fmla="*/ 134 w 342"/>
                <a:gd name="T57" fmla="*/ 138 h 1078"/>
                <a:gd name="T58" fmla="*/ 137 w 342"/>
                <a:gd name="T59" fmla="*/ 122 h 1078"/>
                <a:gd name="T60" fmla="*/ 126 w 342"/>
                <a:gd name="T61" fmla="*/ 88 h 1078"/>
                <a:gd name="T62" fmla="*/ 142 w 342"/>
                <a:gd name="T63" fmla="*/ 22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2" h="1078">
                  <a:moveTo>
                    <a:pt x="206" y="13"/>
                  </a:moveTo>
                  <a:cubicBezTo>
                    <a:pt x="214" y="14"/>
                    <a:pt x="223" y="19"/>
                    <a:pt x="230" y="37"/>
                  </a:cubicBezTo>
                  <a:cubicBezTo>
                    <a:pt x="236" y="55"/>
                    <a:pt x="237" y="68"/>
                    <a:pt x="231" y="81"/>
                  </a:cubicBezTo>
                  <a:cubicBezTo>
                    <a:pt x="225" y="94"/>
                    <a:pt x="225" y="104"/>
                    <a:pt x="223" y="116"/>
                  </a:cubicBezTo>
                  <a:cubicBezTo>
                    <a:pt x="220" y="128"/>
                    <a:pt x="212" y="147"/>
                    <a:pt x="206" y="149"/>
                  </a:cubicBezTo>
                  <a:cubicBezTo>
                    <a:pt x="201" y="150"/>
                    <a:pt x="203" y="154"/>
                    <a:pt x="203" y="159"/>
                  </a:cubicBezTo>
                  <a:cubicBezTo>
                    <a:pt x="203" y="165"/>
                    <a:pt x="206" y="172"/>
                    <a:pt x="206" y="172"/>
                  </a:cubicBezTo>
                  <a:cubicBezTo>
                    <a:pt x="206" y="172"/>
                    <a:pt x="222" y="181"/>
                    <a:pt x="238" y="185"/>
                  </a:cubicBezTo>
                  <a:cubicBezTo>
                    <a:pt x="253" y="189"/>
                    <a:pt x="277" y="206"/>
                    <a:pt x="279" y="228"/>
                  </a:cubicBezTo>
                  <a:cubicBezTo>
                    <a:pt x="281" y="250"/>
                    <a:pt x="291" y="260"/>
                    <a:pt x="304" y="271"/>
                  </a:cubicBezTo>
                  <a:cubicBezTo>
                    <a:pt x="317" y="283"/>
                    <a:pt x="331" y="283"/>
                    <a:pt x="335" y="303"/>
                  </a:cubicBezTo>
                  <a:cubicBezTo>
                    <a:pt x="339" y="324"/>
                    <a:pt x="342" y="352"/>
                    <a:pt x="329" y="358"/>
                  </a:cubicBezTo>
                  <a:cubicBezTo>
                    <a:pt x="316" y="364"/>
                    <a:pt x="284" y="361"/>
                    <a:pt x="284" y="361"/>
                  </a:cubicBezTo>
                  <a:cubicBezTo>
                    <a:pt x="284" y="361"/>
                    <a:pt x="283" y="372"/>
                    <a:pt x="278" y="377"/>
                  </a:cubicBezTo>
                  <a:cubicBezTo>
                    <a:pt x="273" y="382"/>
                    <a:pt x="265" y="386"/>
                    <a:pt x="265" y="386"/>
                  </a:cubicBezTo>
                  <a:cubicBezTo>
                    <a:pt x="265" y="386"/>
                    <a:pt x="275" y="424"/>
                    <a:pt x="278" y="450"/>
                  </a:cubicBezTo>
                  <a:cubicBezTo>
                    <a:pt x="280" y="476"/>
                    <a:pt x="284" y="530"/>
                    <a:pt x="286" y="543"/>
                  </a:cubicBezTo>
                  <a:cubicBezTo>
                    <a:pt x="289" y="556"/>
                    <a:pt x="291" y="567"/>
                    <a:pt x="286" y="572"/>
                  </a:cubicBezTo>
                  <a:cubicBezTo>
                    <a:pt x="280" y="576"/>
                    <a:pt x="277" y="577"/>
                    <a:pt x="277" y="577"/>
                  </a:cubicBezTo>
                  <a:cubicBezTo>
                    <a:pt x="277" y="577"/>
                    <a:pt x="275" y="635"/>
                    <a:pt x="269" y="671"/>
                  </a:cubicBezTo>
                  <a:cubicBezTo>
                    <a:pt x="264" y="707"/>
                    <a:pt x="255" y="747"/>
                    <a:pt x="248" y="789"/>
                  </a:cubicBezTo>
                  <a:cubicBezTo>
                    <a:pt x="241" y="831"/>
                    <a:pt x="235" y="900"/>
                    <a:pt x="233" y="921"/>
                  </a:cubicBezTo>
                  <a:cubicBezTo>
                    <a:pt x="230" y="942"/>
                    <a:pt x="229" y="943"/>
                    <a:pt x="233" y="952"/>
                  </a:cubicBezTo>
                  <a:cubicBezTo>
                    <a:pt x="236" y="961"/>
                    <a:pt x="261" y="979"/>
                    <a:pt x="256" y="982"/>
                  </a:cubicBezTo>
                  <a:cubicBezTo>
                    <a:pt x="252" y="985"/>
                    <a:pt x="252" y="985"/>
                    <a:pt x="252" y="985"/>
                  </a:cubicBezTo>
                  <a:cubicBezTo>
                    <a:pt x="252" y="985"/>
                    <a:pt x="269" y="1008"/>
                    <a:pt x="284" y="1008"/>
                  </a:cubicBezTo>
                  <a:cubicBezTo>
                    <a:pt x="299" y="1008"/>
                    <a:pt x="317" y="1013"/>
                    <a:pt x="317" y="1024"/>
                  </a:cubicBezTo>
                  <a:cubicBezTo>
                    <a:pt x="317" y="1035"/>
                    <a:pt x="272" y="1028"/>
                    <a:pt x="257" y="1028"/>
                  </a:cubicBezTo>
                  <a:cubicBezTo>
                    <a:pt x="242" y="1028"/>
                    <a:pt x="226" y="1021"/>
                    <a:pt x="219" y="1017"/>
                  </a:cubicBezTo>
                  <a:cubicBezTo>
                    <a:pt x="211" y="1014"/>
                    <a:pt x="212" y="1021"/>
                    <a:pt x="212" y="1021"/>
                  </a:cubicBezTo>
                  <a:cubicBezTo>
                    <a:pt x="212" y="1021"/>
                    <a:pt x="192" y="1021"/>
                    <a:pt x="178" y="1020"/>
                  </a:cubicBezTo>
                  <a:cubicBezTo>
                    <a:pt x="164" y="1018"/>
                    <a:pt x="158" y="1018"/>
                    <a:pt x="158" y="1010"/>
                  </a:cubicBezTo>
                  <a:cubicBezTo>
                    <a:pt x="158" y="1002"/>
                    <a:pt x="158" y="999"/>
                    <a:pt x="158" y="999"/>
                  </a:cubicBezTo>
                  <a:cubicBezTo>
                    <a:pt x="158" y="999"/>
                    <a:pt x="158" y="977"/>
                    <a:pt x="162" y="952"/>
                  </a:cubicBezTo>
                  <a:cubicBezTo>
                    <a:pt x="165" y="928"/>
                    <a:pt x="163" y="833"/>
                    <a:pt x="162" y="804"/>
                  </a:cubicBezTo>
                  <a:cubicBezTo>
                    <a:pt x="160" y="775"/>
                    <a:pt x="157" y="746"/>
                    <a:pt x="157" y="746"/>
                  </a:cubicBezTo>
                  <a:cubicBezTo>
                    <a:pt x="157" y="746"/>
                    <a:pt x="128" y="846"/>
                    <a:pt x="113" y="901"/>
                  </a:cubicBezTo>
                  <a:cubicBezTo>
                    <a:pt x="97" y="957"/>
                    <a:pt x="78" y="1016"/>
                    <a:pt x="74" y="1019"/>
                  </a:cubicBezTo>
                  <a:cubicBezTo>
                    <a:pt x="70" y="1021"/>
                    <a:pt x="71" y="1025"/>
                    <a:pt x="71" y="1025"/>
                  </a:cubicBezTo>
                  <a:cubicBezTo>
                    <a:pt x="71" y="1025"/>
                    <a:pt x="87" y="1044"/>
                    <a:pt x="88" y="1057"/>
                  </a:cubicBezTo>
                  <a:cubicBezTo>
                    <a:pt x="89" y="1070"/>
                    <a:pt x="92" y="1075"/>
                    <a:pt x="79" y="1077"/>
                  </a:cubicBezTo>
                  <a:cubicBezTo>
                    <a:pt x="66" y="1078"/>
                    <a:pt x="35" y="1070"/>
                    <a:pt x="24" y="1063"/>
                  </a:cubicBezTo>
                  <a:cubicBezTo>
                    <a:pt x="14" y="1055"/>
                    <a:pt x="13" y="1047"/>
                    <a:pt x="8" y="1043"/>
                  </a:cubicBezTo>
                  <a:cubicBezTo>
                    <a:pt x="2" y="1040"/>
                    <a:pt x="0" y="1034"/>
                    <a:pt x="2" y="1025"/>
                  </a:cubicBezTo>
                  <a:cubicBezTo>
                    <a:pt x="5" y="1016"/>
                    <a:pt x="5" y="1014"/>
                    <a:pt x="5" y="1014"/>
                  </a:cubicBezTo>
                  <a:cubicBezTo>
                    <a:pt x="5" y="1014"/>
                    <a:pt x="1" y="1011"/>
                    <a:pt x="6" y="980"/>
                  </a:cubicBezTo>
                  <a:cubicBezTo>
                    <a:pt x="11" y="950"/>
                    <a:pt x="35" y="786"/>
                    <a:pt x="50" y="712"/>
                  </a:cubicBezTo>
                  <a:cubicBezTo>
                    <a:pt x="66" y="639"/>
                    <a:pt x="71" y="577"/>
                    <a:pt x="71" y="568"/>
                  </a:cubicBezTo>
                  <a:cubicBezTo>
                    <a:pt x="71" y="558"/>
                    <a:pt x="68" y="559"/>
                    <a:pt x="62" y="556"/>
                  </a:cubicBezTo>
                  <a:cubicBezTo>
                    <a:pt x="56" y="552"/>
                    <a:pt x="68" y="513"/>
                    <a:pt x="70" y="492"/>
                  </a:cubicBezTo>
                  <a:cubicBezTo>
                    <a:pt x="71" y="471"/>
                    <a:pt x="73" y="456"/>
                    <a:pt x="73" y="442"/>
                  </a:cubicBezTo>
                  <a:cubicBezTo>
                    <a:pt x="72" y="428"/>
                    <a:pt x="78" y="419"/>
                    <a:pt x="80" y="408"/>
                  </a:cubicBezTo>
                  <a:cubicBezTo>
                    <a:pt x="81" y="397"/>
                    <a:pt x="85" y="368"/>
                    <a:pt x="77" y="344"/>
                  </a:cubicBezTo>
                  <a:cubicBezTo>
                    <a:pt x="68" y="319"/>
                    <a:pt x="60" y="289"/>
                    <a:pt x="56" y="284"/>
                  </a:cubicBezTo>
                  <a:cubicBezTo>
                    <a:pt x="52" y="279"/>
                    <a:pt x="56" y="261"/>
                    <a:pt x="58" y="238"/>
                  </a:cubicBezTo>
                  <a:cubicBezTo>
                    <a:pt x="60" y="214"/>
                    <a:pt x="66" y="190"/>
                    <a:pt x="89" y="178"/>
                  </a:cubicBezTo>
                  <a:cubicBezTo>
                    <a:pt x="112" y="165"/>
                    <a:pt x="122" y="162"/>
                    <a:pt x="128" y="152"/>
                  </a:cubicBezTo>
                  <a:cubicBezTo>
                    <a:pt x="135" y="141"/>
                    <a:pt x="131" y="140"/>
                    <a:pt x="134" y="138"/>
                  </a:cubicBezTo>
                  <a:cubicBezTo>
                    <a:pt x="137" y="136"/>
                    <a:pt x="138" y="135"/>
                    <a:pt x="138" y="135"/>
                  </a:cubicBezTo>
                  <a:cubicBezTo>
                    <a:pt x="138" y="135"/>
                    <a:pt x="138" y="126"/>
                    <a:pt x="137" y="122"/>
                  </a:cubicBezTo>
                  <a:cubicBezTo>
                    <a:pt x="136" y="118"/>
                    <a:pt x="132" y="118"/>
                    <a:pt x="131" y="113"/>
                  </a:cubicBezTo>
                  <a:cubicBezTo>
                    <a:pt x="129" y="109"/>
                    <a:pt x="125" y="96"/>
                    <a:pt x="126" y="88"/>
                  </a:cubicBezTo>
                  <a:cubicBezTo>
                    <a:pt x="127" y="80"/>
                    <a:pt x="129" y="79"/>
                    <a:pt x="129" y="79"/>
                  </a:cubicBezTo>
                  <a:cubicBezTo>
                    <a:pt x="129" y="79"/>
                    <a:pt x="125" y="35"/>
                    <a:pt x="142" y="22"/>
                  </a:cubicBezTo>
                  <a:cubicBezTo>
                    <a:pt x="159" y="10"/>
                    <a:pt x="189" y="0"/>
                    <a:pt x="206" y="1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13"/>
            <p:cNvSpPr>
              <a:spLocks/>
            </p:cNvSpPr>
            <p:nvPr/>
          </p:nvSpPr>
          <p:spPr bwMode="auto">
            <a:xfrm>
              <a:off x="2998" y="867"/>
              <a:ext cx="184" cy="156"/>
            </a:xfrm>
            <a:custGeom>
              <a:avLst/>
              <a:gdLst>
                <a:gd name="T0" fmla="*/ 70 w 77"/>
                <a:gd name="T1" fmla="*/ 26 h 66"/>
                <a:gd name="T2" fmla="*/ 73 w 77"/>
                <a:gd name="T3" fmla="*/ 36 h 66"/>
                <a:gd name="T4" fmla="*/ 74 w 77"/>
                <a:gd name="T5" fmla="*/ 37 h 66"/>
                <a:gd name="T6" fmla="*/ 77 w 77"/>
                <a:gd name="T7" fmla="*/ 66 h 66"/>
                <a:gd name="T8" fmla="*/ 74 w 77"/>
                <a:gd name="T9" fmla="*/ 63 h 66"/>
                <a:gd name="T10" fmla="*/ 63 w 77"/>
                <a:gd name="T11" fmla="*/ 48 h 66"/>
                <a:gd name="T12" fmla="*/ 56 w 77"/>
                <a:gd name="T13" fmla="*/ 63 h 66"/>
                <a:gd name="T14" fmla="*/ 0 w 77"/>
                <a:gd name="T15" fmla="*/ 4 h 66"/>
                <a:gd name="T16" fmla="*/ 1 w 77"/>
                <a:gd name="T17" fmla="*/ 2 h 66"/>
                <a:gd name="T18" fmla="*/ 5 w 77"/>
                <a:gd name="T19" fmla="*/ 0 h 66"/>
                <a:gd name="T20" fmla="*/ 27 w 77"/>
                <a:gd name="T21" fmla="*/ 25 h 66"/>
                <a:gd name="T22" fmla="*/ 63 w 77"/>
                <a:gd name="T23" fmla="*/ 45 h 66"/>
                <a:gd name="T24" fmla="*/ 70 w 77"/>
                <a:gd name="T25" fmla="*/ 2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66">
                  <a:moveTo>
                    <a:pt x="70" y="26"/>
                  </a:moveTo>
                  <a:cubicBezTo>
                    <a:pt x="71" y="31"/>
                    <a:pt x="73" y="36"/>
                    <a:pt x="73" y="36"/>
                  </a:cubicBezTo>
                  <a:cubicBezTo>
                    <a:pt x="73" y="36"/>
                    <a:pt x="74" y="37"/>
                    <a:pt x="74" y="37"/>
                  </a:cubicBezTo>
                  <a:cubicBezTo>
                    <a:pt x="74" y="43"/>
                    <a:pt x="76" y="56"/>
                    <a:pt x="77" y="66"/>
                  </a:cubicBezTo>
                  <a:cubicBezTo>
                    <a:pt x="76" y="66"/>
                    <a:pt x="75" y="65"/>
                    <a:pt x="74" y="63"/>
                  </a:cubicBezTo>
                  <a:cubicBezTo>
                    <a:pt x="69" y="52"/>
                    <a:pt x="67" y="46"/>
                    <a:pt x="63" y="48"/>
                  </a:cubicBezTo>
                  <a:cubicBezTo>
                    <a:pt x="61" y="50"/>
                    <a:pt x="58" y="57"/>
                    <a:pt x="56" y="63"/>
                  </a:cubicBezTo>
                  <a:cubicBezTo>
                    <a:pt x="43" y="48"/>
                    <a:pt x="12" y="14"/>
                    <a:pt x="0" y="4"/>
                  </a:cubicBezTo>
                  <a:cubicBezTo>
                    <a:pt x="0" y="3"/>
                    <a:pt x="0" y="3"/>
                    <a:pt x="1" y="2"/>
                  </a:cubicBezTo>
                  <a:cubicBezTo>
                    <a:pt x="3" y="1"/>
                    <a:pt x="4" y="0"/>
                    <a:pt x="5" y="0"/>
                  </a:cubicBezTo>
                  <a:cubicBezTo>
                    <a:pt x="8" y="6"/>
                    <a:pt x="17" y="19"/>
                    <a:pt x="27" y="25"/>
                  </a:cubicBezTo>
                  <a:cubicBezTo>
                    <a:pt x="38" y="31"/>
                    <a:pt x="63" y="45"/>
                    <a:pt x="63" y="45"/>
                  </a:cubicBezTo>
                  <a:cubicBezTo>
                    <a:pt x="63" y="45"/>
                    <a:pt x="68" y="33"/>
                    <a:pt x="70"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14"/>
            <p:cNvSpPr>
              <a:spLocks/>
            </p:cNvSpPr>
            <p:nvPr/>
          </p:nvSpPr>
          <p:spPr bwMode="auto">
            <a:xfrm>
              <a:off x="3210" y="1225"/>
              <a:ext cx="93" cy="130"/>
            </a:xfrm>
            <a:custGeom>
              <a:avLst/>
              <a:gdLst>
                <a:gd name="T0" fmla="*/ 7 w 39"/>
                <a:gd name="T1" fmla="*/ 43 h 55"/>
                <a:gd name="T2" fmla="*/ 21 w 39"/>
                <a:gd name="T3" fmla="*/ 27 h 55"/>
                <a:gd name="T4" fmla="*/ 5 w 39"/>
                <a:gd name="T5" fmla="*/ 8 h 55"/>
                <a:gd name="T6" fmla="*/ 19 w 39"/>
                <a:gd name="T7" fmla="*/ 8 h 55"/>
                <a:gd name="T8" fmla="*/ 39 w 39"/>
                <a:gd name="T9" fmla="*/ 55 h 55"/>
                <a:gd name="T10" fmla="*/ 7 w 39"/>
                <a:gd name="T11" fmla="*/ 43 h 55"/>
              </a:gdLst>
              <a:ahLst/>
              <a:cxnLst>
                <a:cxn ang="0">
                  <a:pos x="T0" y="T1"/>
                </a:cxn>
                <a:cxn ang="0">
                  <a:pos x="T2" y="T3"/>
                </a:cxn>
                <a:cxn ang="0">
                  <a:pos x="T4" y="T5"/>
                </a:cxn>
                <a:cxn ang="0">
                  <a:pos x="T6" y="T7"/>
                </a:cxn>
                <a:cxn ang="0">
                  <a:pos x="T8" y="T9"/>
                </a:cxn>
                <a:cxn ang="0">
                  <a:pos x="T10" y="T11"/>
                </a:cxn>
              </a:cxnLst>
              <a:rect l="0" t="0" r="r" b="b"/>
              <a:pathLst>
                <a:path w="39" h="55">
                  <a:moveTo>
                    <a:pt x="7" y="43"/>
                  </a:moveTo>
                  <a:cubicBezTo>
                    <a:pt x="7" y="43"/>
                    <a:pt x="21" y="38"/>
                    <a:pt x="21" y="27"/>
                  </a:cubicBezTo>
                  <a:cubicBezTo>
                    <a:pt x="21" y="16"/>
                    <a:pt x="11" y="8"/>
                    <a:pt x="5" y="8"/>
                  </a:cubicBezTo>
                  <a:cubicBezTo>
                    <a:pt x="0" y="7"/>
                    <a:pt x="8" y="0"/>
                    <a:pt x="19" y="8"/>
                  </a:cubicBezTo>
                  <a:cubicBezTo>
                    <a:pt x="30" y="17"/>
                    <a:pt x="39" y="55"/>
                    <a:pt x="39" y="55"/>
                  </a:cubicBezTo>
                  <a:cubicBezTo>
                    <a:pt x="39" y="55"/>
                    <a:pt x="16" y="47"/>
                    <a:pt x="7" y="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15"/>
            <p:cNvSpPr>
              <a:spLocks/>
            </p:cNvSpPr>
            <p:nvPr/>
          </p:nvSpPr>
          <p:spPr bwMode="auto">
            <a:xfrm>
              <a:off x="3296" y="1371"/>
              <a:ext cx="22" cy="100"/>
            </a:xfrm>
            <a:custGeom>
              <a:avLst/>
              <a:gdLst>
                <a:gd name="T0" fmla="*/ 3 w 9"/>
                <a:gd name="T1" fmla="*/ 0 h 42"/>
                <a:gd name="T2" fmla="*/ 9 w 9"/>
                <a:gd name="T3" fmla="*/ 35 h 42"/>
                <a:gd name="T4" fmla="*/ 0 w 9"/>
                <a:gd name="T5" fmla="*/ 42 h 42"/>
                <a:gd name="T6" fmla="*/ 3 w 9"/>
                <a:gd name="T7" fmla="*/ 0 h 42"/>
              </a:gdLst>
              <a:ahLst/>
              <a:cxnLst>
                <a:cxn ang="0">
                  <a:pos x="T0" y="T1"/>
                </a:cxn>
                <a:cxn ang="0">
                  <a:pos x="T2" y="T3"/>
                </a:cxn>
                <a:cxn ang="0">
                  <a:pos x="T4" y="T5"/>
                </a:cxn>
                <a:cxn ang="0">
                  <a:pos x="T6" y="T7"/>
                </a:cxn>
              </a:cxnLst>
              <a:rect l="0" t="0" r="r" b="b"/>
              <a:pathLst>
                <a:path w="9" h="42">
                  <a:moveTo>
                    <a:pt x="3" y="0"/>
                  </a:moveTo>
                  <a:cubicBezTo>
                    <a:pt x="9" y="35"/>
                    <a:pt x="9" y="35"/>
                    <a:pt x="9" y="35"/>
                  </a:cubicBezTo>
                  <a:cubicBezTo>
                    <a:pt x="0" y="42"/>
                    <a:pt x="0" y="42"/>
                    <a:pt x="0" y="42"/>
                  </a:cubicBezTo>
                  <a:cubicBezTo>
                    <a:pt x="0" y="42"/>
                    <a:pt x="2" y="12"/>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0" name="Group 24"/>
          <p:cNvGrpSpPr>
            <a:grpSpLocks noChangeAspect="1"/>
          </p:cNvGrpSpPr>
          <p:nvPr/>
        </p:nvGrpSpPr>
        <p:grpSpPr bwMode="auto">
          <a:xfrm>
            <a:off x="1373340" y="641529"/>
            <a:ext cx="1022428" cy="4104801"/>
            <a:chOff x="4369" y="343"/>
            <a:chExt cx="610" cy="2449"/>
          </a:xfrm>
        </p:grpSpPr>
        <p:sp>
          <p:nvSpPr>
            <p:cNvPr id="261" name="Freeform 25"/>
            <p:cNvSpPr>
              <a:spLocks noEditPoints="1"/>
            </p:cNvSpPr>
            <p:nvPr/>
          </p:nvSpPr>
          <p:spPr bwMode="auto">
            <a:xfrm>
              <a:off x="4369" y="343"/>
              <a:ext cx="610" cy="2449"/>
            </a:xfrm>
            <a:custGeom>
              <a:avLst/>
              <a:gdLst>
                <a:gd name="T0" fmla="*/ 122 w 255"/>
                <a:gd name="T1" fmla="*/ 0 h 1034"/>
                <a:gd name="T2" fmla="*/ 168 w 255"/>
                <a:gd name="T3" fmla="*/ 41 h 1034"/>
                <a:gd name="T4" fmla="*/ 176 w 255"/>
                <a:gd name="T5" fmla="*/ 71 h 1034"/>
                <a:gd name="T6" fmla="*/ 183 w 255"/>
                <a:gd name="T7" fmla="*/ 111 h 1034"/>
                <a:gd name="T8" fmla="*/ 196 w 255"/>
                <a:gd name="T9" fmla="*/ 152 h 1034"/>
                <a:gd name="T10" fmla="*/ 203 w 255"/>
                <a:gd name="T11" fmla="*/ 172 h 1034"/>
                <a:gd name="T12" fmla="*/ 240 w 255"/>
                <a:gd name="T13" fmla="*/ 194 h 1034"/>
                <a:gd name="T14" fmla="*/ 252 w 255"/>
                <a:gd name="T15" fmla="*/ 271 h 1034"/>
                <a:gd name="T16" fmla="*/ 245 w 255"/>
                <a:gd name="T17" fmla="*/ 338 h 1034"/>
                <a:gd name="T18" fmla="*/ 219 w 255"/>
                <a:gd name="T19" fmla="*/ 357 h 1034"/>
                <a:gd name="T20" fmla="*/ 226 w 255"/>
                <a:gd name="T21" fmla="*/ 424 h 1034"/>
                <a:gd name="T22" fmla="*/ 235 w 255"/>
                <a:gd name="T23" fmla="*/ 473 h 1034"/>
                <a:gd name="T24" fmla="*/ 222 w 255"/>
                <a:gd name="T25" fmla="*/ 475 h 1034"/>
                <a:gd name="T26" fmla="*/ 216 w 255"/>
                <a:gd name="T27" fmla="*/ 541 h 1034"/>
                <a:gd name="T28" fmla="*/ 196 w 255"/>
                <a:gd name="T29" fmla="*/ 650 h 1034"/>
                <a:gd name="T30" fmla="*/ 189 w 255"/>
                <a:gd name="T31" fmla="*/ 664 h 1034"/>
                <a:gd name="T32" fmla="*/ 179 w 255"/>
                <a:gd name="T33" fmla="*/ 664 h 1034"/>
                <a:gd name="T34" fmla="*/ 177 w 255"/>
                <a:gd name="T35" fmla="*/ 697 h 1034"/>
                <a:gd name="T36" fmla="*/ 170 w 255"/>
                <a:gd name="T37" fmla="*/ 765 h 1034"/>
                <a:gd name="T38" fmla="*/ 141 w 255"/>
                <a:gd name="T39" fmla="*/ 872 h 1034"/>
                <a:gd name="T40" fmla="*/ 161 w 255"/>
                <a:gd name="T41" fmla="*/ 933 h 1034"/>
                <a:gd name="T42" fmla="*/ 179 w 255"/>
                <a:gd name="T43" fmla="*/ 973 h 1034"/>
                <a:gd name="T44" fmla="*/ 152 w 255"/>
                <a:gd name="T45" fmla="*/ 975 h 1034"/>
                <a:gd name="T46" fmla="*/ 139 w 255"/>
                <a:gd name="T47" fmla="*/ 966 h 1034"/>
                <a:gd name="T48" fmla="*/ 143 w 255"/>
                <a:gd name="T49" fmla="*/ 986 h 1034"/>
                <a:gd name="T50" fmla="*/ 128 w 255"/>
                <a:gd name="T51" fmla="*/ 1034 h 1034"/>
                <a:gd name="T52" fmla="*/ 122 w 255"/>
                <a:gd name="T53" fmla="*/ 1033 h 1034"/>
                <a:gd name="T54" fmla="*/ 122 w 255"/>
                <a:gd name="T55" fmla="*/ 726 h 1034"/>
                <a:gd name="T56" fmla="*/ 125 w 255"/>
                <a:gd name="T57" fmla="*/ 709 h 1034"/>
                <a:gd name="T58" fmla="*/ 125 w 255"/>
                <a:gd name="T59" fmla="*/ 662 h 1034"/>
                <a:gd name="T60" fmla="*/ 122 w 255"/>
                <a:gd name="T61" fmla="*/ 680 h 1034"/>
                <a:gd name="T62" fmla="*/ 122 w 255"/>
                <a:gd name="T63" fmla="*/ 0 h 1034"/>
                <a:gd name="T64" fmla="*/ 121 w 255"/>
                <a:gd name="T65" fmla="*/ 0 h 1034"/>
                <a:gd name="T66" fmla="*/ 122 w 255"/>
                <a:gd name="T67" fmla="*/ 0 h 1034"/>
                <a:gd name="T68" fmla="*/ 122 w 255"/>
                <a:gd name="T69" fmla="*/ 680 h 1034"/>
                <a:gd name="T70" fmla="*/ 119 w 255"/>
                <a:gd name="T71" fmla="*/ 698 h 1034"/>
                <a:gd name="T72" fmla="*/ 120 w 255"/>
                <a:gd name="T73" fmla="*/ 721 h 1034"/>
                <a:gd name="T74" fmla="*/ 121 w 255"/>
                <a:gd name="T75" fmla="*/ 737 h 1034"/>
                <a:gd name="T76" fmla="*/ 122 w 255"/>
                <a:gd name="T77" fmla="*/ 726 h 1034"/>
                <a:gd name="T78" fmla="*/ 122 w 255"/>
                <a:gd name="T79" fmla="*/ 1033 h 1034"/>
                <a:gd name="T80" fmla="*/ 101 w 255"/>
                <a:gd name="T81" fmla="*/ 992 h 1034"/>
                <a:gd name="T82" fmla="*/ 100 w 255"/>
                <a:gd name="T83" fmla="*/ 948 h 1034"/>
                <a:gd name="T84" fmla="*/ 92 w 255"/>
                <a:gd name="T85" fmla="*/ 901 h 1034"/>
                <a:gd name="T86" fmla="*/ 59 w 255"/>
                <a:gd name="T87" fmla="*/ 756 h 1034"/>
                <a:gd name="T88" fmla="*/ 61 w 255"/>
                <a:gd name="T89" fmla="*/ 692 h 1034"/>
                <a:gd name="T90" fmla="*/ 57 w 255"/>
                <a:gd name="T91" fmla="*/ 661 h 1034"/>
                <a:gd name="T92" fmla="*/ 39 w 255"/>
                <a:gd name="T93" fmla="*/ 645 h 1034"/>
                <a:gd name="T94" fmla="*/ 34 w 255"/>
                <a:gd name="T95" fmla="*/ 530 h 1034"/>
                <a:gd name="T96" fmla="*/ 35 w 255"/>
                <a:gd name="T97" fmla="*/ 468 h 1034"/>
                <a:gd name="T98" fmla="*/ 13 w 255"/>
                <a:gd name="T99" fmla="*/ 464 h 1034"/>
                <a:gd name="T100" fmla="*/ 31 w 255"/>
                <a:gd name="T101" fmla="*/ 411 h 1034"/>
                <a:gd name="T102" fmla="*/ 34 w 255"/>
                <a:gd name="T103" fmla="*/ 372 h 1034"/>
                <a:gd name="T104" fmla="*/ 2 w 255"/>
                <a:gd name="T105" fmla="*/ 344 h 1034"/>
                <a:gd name="T106" fmla="*/ 2 w 255"/>
                <a:gd name="T107" fmla="*/ 266 h 1034"/>
                <a:gd name="T108" fmla="*/ 8 w 255"/>
                <a:gd name="T109" fmla="*/ 232 h 1034"/>
                <a:gd name="T110" fmla="*/ 31 w 255"/>
                <a:gd name="T111" fmla="*/ 175 h 1034"/>
                <a:gd name="T112" fmla="*/ 55 w 255"/>
                <a:gd name="T113" fmla="*/ 166 h 1034"/>
                <a:gd name="T114" fmla="*/ 57 w 255"/>
                <a:gd name="T115" fmla="*/ 143 h 1034"/>
                <a:gd name="T116" fmla="*/ 71 w 255"/>
                <a:gd name="T117" fmla="*/ 115 h 1034"/>
                <a:gd name="T118" fmla="*/ 73 w 255"/>
                <a:gd name="T119" fmla="*/ 73 h 1034"/>
                <a:gd name="T120" fmla="*/ 121 w 255"/>
                <a:gd name="T121" fmla="*/ 0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1034">
                  <a:moveTo>
                    <a:pt x="122" y="0"/>
                  </a:moveTo>
                  <a:cubicBezTo>
                    <a:pt x="145" y="0"/>
                    <a:pt x="164" y="21"/>
                    <a:pt x="168" y="41"/>
                  </a:cubicBezTo>
                  <a:cubicBezTo>
                    <a:pt x="173" y="61"/>
                    <a:pt x="176" y="60"/>
                    <a:pt x="176" y="71"/>
                  </a:cubicBezTo>
                  <a:cubicBezTo>
                    <a:pt x="176" y="82"/>
                    <a:pt x="181" y="94"/>
                    <a:pt x="183" y="111"/>
                  </a:cubicBezTo>
                  <a:cubicBezTo>
                    <a:pt x="185" y="129"/>
                    <a:pt x="187" y="141"/>
                    <a:pt x="196" y="152"/>
                  </a:cubicBezTo>
                  <a:cubicBezTo>
                    <a:pt x="205" y="162"/>
                    <a:pt x="203" y="172"/>
                    <a:pt x="203" y="172"/>
                  </a:cubicBezTo>
                  <a:cubicBezTo>
                    <a:pt x="203" y="172"/>
                    <a:pt x="233" y="174"/>
                    <a:pt x="240" y="194"/>
                  </a:cubicBezTo>
                  <a:cubicBezTo>
                    <a:pt x="248" y="214"/>
                    <a:pt x="249" y="248"/>
                    <a:pt x="252" y="271"/>
                  </a:cubicBezTo>
                  <a:cubicBezTo>
                    <a:pt x="255" y="294"/>
                    <a:pt x="253" y="321"/>
                    <a:pt x="245" y="338"/>
                  </a:cubicBezTo>
                  <a:cubicBezTo>
                    <a:pt x="236" y="355"/>
                    <a:pt x="219" y="357"/>
                    <a:pt x="219" y="357"/>
                  </a:cubicBezTo>
                  <a:cubicBezTo>
                    <a:pt x="219" y="357"/>
                    <a:pt x="216" y="393"/>
                    <a:pt x="226" y="424"/>
                  </a:cubicBezTo>
                  <a:cubicBezTo>
                    <a:pt x="236" y="455"/>
                    <a:pt x="244" y="471"/>
                    <a:pt x="235" y="473"/>
                  </a:cubicBezTo>
                  <a:cubicBezTo>
                    <a:pt x="226" y="474"/>
                    <a:pt x="222" y="475"/>
                    <a:pt x="222" y="475"/>
                  </a:cubicBezTo>
                  <a:cubicBezTo>
                    <a:pt x="222" y="475"/>
                    <a:pt x="222" y="515"/>
                    <a:pt x="216" y="541"/>
                  </a:cubicBezTo>
                  <a:cubicBezTo>
                    <a:pt x="210" y="567"/>
                    <a:pt x="196" y="634"/>
                    <a:pt x="196" y="650"/>
                  </a:cubicBezTo>
                  <a:cubicBezTo>
                    <a:pt x="196" y="667"/>
                    <a:pt x="195" y="664"/>
                    <a:pt x="189" y="664"/>
                  </a:cubicBezTo>
                  <a:cubicBezTo>
                    <a:pt x="183" y="664"/>
                    <a:pt x="179" y="664"/>
                    <a:pt x="179" y="664"/>
                  </a:cubicBezTo>
                  <a:cubicBezTo>
                    <a:pt x="179" y="664"/>
                    <a:pt x="180" y="691"/>
                    <a:pt x="177" y="697"/>
                  </a:cubicBezTo>
                  <a:cubicBezTo>
                    <a:pt x="174" y="704"/>
                    <a:pt x="179" y="733"/>
                    <a:pt x="170" y="765"/>
                  </a:cubicBezTo>
                  <a:cubicBezTo>
                    <a:pt x="160" y="796"/>
                    <a:pt x="141" y="849"/>
                    <a:pt x="141" y="872"/>
                  </a:cubicBezTo>
                  <a:cubicBezTo>
                    <a:pt x="141" y="894"/>
                    <a:pt x="150" y="922"/>
                    <a:pt x="161" y="933"/>
                  </a:cubicBezTo>
                  <a:cubicBezTo>
                    <a:pt x="171" y="944"/>
                    <a:pt x="187" y="967"/>
                    <a:pt x="179" y="973"/>
                  </a:cubicBezTo>
                  <a:cubicBezTo>
                    <a:pt x="170" y="978"/>
                    <a:pt x="159" y="977"/>
                    <a:pt x="152" y="975"/>
                  </a:cubicBezTo>
                  <a:cubicBezTo>
                    <a:pt x="145" y="973"/>
                    <a:pt x="139" y="966"/>
                    <a:pt x="139" y="966"/>
                  </a:cubicBezTo>
                  <a:cubicBezTo>
                    <a:pt x="139" y="966"/>
                    <a:pt x="140" y="977"/>
                    <a:pt x="143" y="986"/>
                  </a:cubicBezTo>
                  <a:cubicBezTo>
                    <a:pt x="146" y="995"/>
                    <a:pt x="143" y="1034"/>
                    <a:pt x="128" y="1034"/>
                  </a:cubicBezTo>
                  <a:cubicBezTo>
                    <a:pt x="126" y="1034"/>
                    <a:pt x="124" y="1033"/>
                    <a:pt x="122" y="1033"/>
                  </a:cubicBezTo>
                  <a:cubicBezTo>
                    <a:pt x="122" y="726"/>
                    <a:pt x="122" y="726"/>
                    <a:pt x="122" y="726"/>
                  </a:cubicBezTo>
                  <a:cubicBezTo>
                    <a:pt x="122" y="720"/>
                    <a:pt x="123" y="713"/>
                    <a:pt x="125" y="709"/>
                  </a:cubicBezTo>
                  <a:cubicBezTo>
                    <a:pt x="128" y="701"/>
                    <a:pt x="125" y="685"/>
                    <a:pt x="125" y="662"/>
                  </a:cubicBezTo>
                  <a:cubicBezTo>
                    <a:pt x="125" y="662"/>
                    <a:pt x="124" y="671"/>
                    <a:pt x="122" y="680"/>
                  </a:cubicBezTo>
                  <a:lnTo>
                    <a:pt x="122" y="0"/>
                  </a:lnTo>
                  <a:close/>
                  <a:moveTo>
                    <a:pt x="121" y="0"/>
                  </a:moveTo>
                  <a:cubicBezTo>
                    <a:pt x="122" y="0"/>
                    <a:pt x="122" y="0"/>
                    <a:pt x="122" y="0"/>
                  </a:cubicBezTo>
                  <a:cubicBezTo>
                    <a:pt x="122" y="680"/>
                    <a:pt x="122" y="680"/>
                    <a:pt x="122" y="680"/>
                  </a:cubicBezTo>
                  <a:cubicBezTo>
                    <a:pt x="121" y="687"/>
                    <a:pt x="120" y="694"/>
                    <a:pt x="119" y="698"/>
                  </a:cubicBezTo>
                  <a:cubicBezTo>
                    <a:pt x="116" y="708"/>
                    <a:pt x="120" y="714"/>
                    <a:pt x="120" y="721"/>
                  </a:cubicBezTo>
                  <a:cubicBezTo>
                    <a:pt x="120" y="728"/>
                    <a:pt x="121" y="737"/>
                    <a:pt x="121" y="737"/>
                  </a:cubicBezTo>
                  <a:cubicBezTo>
                    <a:pt x="121" y="737"/>
                    <a:pt x="122" y="732"/>
                    <a:pt x="122" y="726"/>
                  </a:cubicBezTo>
                  <a:cubicBezTo>
                    <a:pt x="122" y="1033"/>
                    <a:pt x="122" y="1033"/>
                    <a:pt x="122" y="1033"/>
                  </a:cubicBezTo>
                  <a:cubicBezTo>
                    <a:pt x="110" y="1029"/>
                    <a:pt x="101" y="1014"/>
                    <a:pt x="101" y="992"/>
                  </a:cubicBezTo>
                  <a:cubicBezTo>
                    <a:pt x="102" y="967"/>
                    <a:pt x="96" y="963"/>
                    <a:pt x="100" y="948"/>
                  </a:cubicBezTo>
                  <a:cubicBezTo>
                    <a:pt x="104" y="934"/>
                    <a:pt x="100" y="923"/>
                    <a:pt x="92" y="901"/>
                  </a:cubicBezTo>
                  <a:cubicBezTo>
                    <a:pt x="85" y="878"/>
                    <a:pt x="58" y="781"/>
                    <a:pt x="59" y="756"/>
                  </a:cubicBezTo>
                  <a:cubicBezTo>
                    <a:pt x="61" y="731"/>
                    <a:pt x="63" y="709"/>
                    <a:pt x="61" y="692"/>
                  </a:cubicBezTo>
                  <a:cubicBezTo>
                    <a:pt x="59" y="675"/>
                    <a:pt x="57" y="661"/>
                    <a:pt x="57" y="661"/>
                  </a:cubicBezTo>
                  <a:cubicBezTo>
                    <a:pt x="57" y="661"/>
                    <a:pt x="39" y="669"/>
                    <a:pt x="39" y="645"/>
                  </a:cubicBezTo>
                  <a:cubicBezTo>
                    <a:pt x="39" y="621"/>
                    <a:pt x="35" y="551"/>
                    <a:pt x="34" y="530"/>
                  </a:cubicBezTo>
                  <a:cubicBezTo>
                    <a:pt x="32" y="509"/>
                    <a:pt x="35" y="468"/>
                    <a:pt x="35" y="468"/>
                  </a:cubicBezTo>
                  <a:cubicBezTo>
                    <a:pt x="35" y="468"/>
                    <a:pt x="18" y="467"/>
                    <a:pt x="13" y="464"/>
                  </a:cubicBezTo>
                  <a:cubicBezTo>
                    <a:pt x="7" y="462"/>
                    <a:pt x="27" y="426"/>
                    <a:pt x="31" y="411"/>
                  </a:cubicBezTo>
                  <a:cubicBezTo>
                    <a:pt x="35" y="397"/>
                    <a:pt x="34" y="372"/>
                    <a:pt x="34" y="372"/>
                  </a:cubicBezTo>
                  <a:cubicBezTo>
                    <a:pt x="34" y="372"/>
                    <a:pt x="4" y="370"/>
                    <a:pt x="2" y="344"/>
                  </a:cubicBezTo>
                  <a:cubicBezTo>
                    <a:pt x="1" y="319"/>
                    <a:pt x="0" y="282"/>
                    <a:pt x="2" y="266"/>
                  </a:cubicBezTo>
                  <a:cubicBezTo>
                    <a:pt x="5" y="251"/>
                    <a:pt x="5" y="253"/>
                    <a:pt x="8" y="232"/>
                  </a:cubicBezTo>
                  <a:cubicBezTo>
                    <a:pt x="10" y="212"/>
                    <a:pt x="21" y="177"/>
                    <a:pt x="31" y="175"/>
                  </a:cubicBezTo>
                  <a:cubicBezTo>
                    <a:pt x="42" y="174"/>
                    <a:pt x="55" y="166"/>
                    <a:pt x="55" y="166"/>
                  </a:cubicBezTo>
                  <a:cubicBezTo>
                    <a:pt x="55" y="166"/>
                    <a:pt x="44" y="154"/>
                    <a:pt x="57" y="143"/>
                  </a:cubicBezTo>
                  <a:cubicBezTo>
                    <a:pt x="70" y="133"/>
                    <a:pt x="77" y="129"/>
                    <a:pt x="71" y="115"/>
                  </a:cubicBezTo>
                  <a:cubicBezTo>
                    <a:pt x="66" y="101"/>
                    <a:pt x="70" y="91"/>
                    <a:pt x="73" y="73"/>
                  </a:cubicBezTo>
                  <a:cubicBezTo>
                    <a:pt x="76" y="55"/>
                    <a:pt x="85" y="1"/>
                    <a:pt x="121" y="0"/>
                  </a:cubicBez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26"/>
            <p:cNvSpPr>
              <a:spLocks/>
            </p:cNvSpPr>
            <p:nvPr/>
          </p:nvSpPr>
          <p:spPr bwMode="auto">
            <a:xfrm>
              <a:off x="4615" y="689"/>
              <a:ext cx="146" cy="279"/>
            </a:xfrm>
            <a:custGeom>
              <a:avLst/>
              <a:gdLst>
                <a:gd name="T0" fmla="*/ 1 w 61"/>
                <a:gd name="T1" fmla="*/ 3 h 118"/>
                <a:gd name="T2" fmla="*/ 17 w 61"/>
                <a:gd name="T3" fmla="*/ 27 h 118"/>
                <a:gd name="T4" fmla="*/ 27 w 61"/>
                <a:gd name="T5" fmla="*/ 82 h 118"/>
                <a:gd name="T6" fmla="*/ 38 w 61"/>
                <a:gd name="T7" fmla="*/ 59 h 118"/>
                <a:gd name="T8" fmla="*/ 43 w 61"/>
                <a:gd name="T9" fmla="*/ 32 h 118"/>
                <a:gd name="T10" fmla="*/ 60 w 61"/>
                <a:gd name="T11" fmla="*/ 0 h 118"/>
                <a:gd name="T12" fmla="*/ 60 w 61"/>
                <a:gd name="T13" fmla="*/ 21 h 118"/>
                <a:gd name="T14" fmla="*/ 43 w 61"/>
                <a:gd name="T15" fmla="*/ 74 h 118"/>
                <a:gd name="T16" fmla="*/ 29 w 61"/>
                <a:gd name="T17" fmla="*/ 111 h 118"/>
                <a:gd name="T18" fmla="*/ 14 w 61"/>
                <a:gd name="T19" fmla="*/ 76 h 118"/>
                <a:gd name="T20" fmla="*/ 1 w 61"/>
                <a:gd name="T21"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118">
                  <a:moveTo>
                    <a:pt x="1" y="3"/>
                  </a:moveTo>
                  <a:cubicBezTo>
                    <a:pt x="1" y="3"/>
                    <a:pt x="17" y="16"/>
                    <a:pt x="17" y="27"/>
                  </a:cubicBezTo>
                  <a:cubicBezTo>
                    <a:pt x="17" y="37"/>
                    <a:pt x="24" y="72"/>
                    <a:pt x="27" y="82"/>
                  </a:cubicBezTo>
                  <a:cubicBezTo>
                    <a:pt x="30" y="93"/>
                    <a:pt x="32" y="70"/>
                    <a:pt x="38" y="59"/>
                  </a:cubicBezTo>
                  <a:cubicBezTo>
                    <a:pt x="43" y="49"/>
                    <a:pt x="46" y="40"/>
                    <a:pt x="43" y="32"/>
                  </a:cubicBezTo>
                  <a:cubicBezTo>
                    <a:pt x="39" y="24"/>
                    <a:pt x="52" y="20"/>
                    <a:pt x="60" y="0"/>
                  </a:cubicBezTo>
                  <a:cubicBezTo>
                    <a:pt x="61" y="8"/>
                    <a:pt x="60" y="14"/>
                    <a:pt x="60" y="21"/>
                  </a:cubicBezTo>
                  <a:cubicBezTo>
                    <a:pt x="60" y="29"/>
                    <a:pt x="47" y="66"/>
                    <a:pt x="43" y="74"/>
                  </a:cubicBezTo>
                  <a:cubicBezTo>
                    <a:pt x="40" y="81"/>
                    <a:pt x="30" y="104"/>
                    <a:pt x="29" y="111"/>
                  </a:cubicBezTo>
                  <a:cubicBezTo>
                    <a:pt x="28" y="118"/>
                    <a:pt x="19" y="98"/>
                    <a:pt x="14" y="76"/>
                  </a:cubicBezTo>
                  <a:cubicBezTo>
                    <a:pt x="9" y="55"/>
                    <a:pt x="0" y="2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27"/>
            <p:cNvSpPr>
              <a:spLocks/>
            </p:cNvSpPr>
            <p:nvPr/>
          </p:nvSpPr>
          <p:spPr bwMode="auto">
            <a:xfrm>
              <a:off x="4541" y="1070"/>
              <a:ext cx="27" cy="61"/>
            </a:xfrm>
            <a:custGeom>
              <a:avLst/>
              <a:gdLst>
                <a:gd name="T0" fmla="*/ 8 w 11"/>
                <a:gd name="T1" fmla="*/ 26 h 26"/>
                <a:gd name="T2" fmla="*/ 11 w 11"/>
                <a:gd name="T3" fmla="*/ 11 h 26"/>
                <a:gd name="T4" fmla="*/ 11 w 11"/>
                <a:gd name="T5" fmla="*/ 0 h 26"/>
                <a:gd name="T6" fmla="*/ 2 w 11"/>
                <a:gd name="T7" fmla="*/ 2 h 26"/>
                <a:gd name="T8" fmla="*/ 0 w 11"/>
                <a:gd name="T9" fmla="*/ 23 h 26"/>
                <a:gd name="T10" fmla="*/ 8 w 11"/>
                <a:gd name="T11" fmla="*/ 26 h 26"/>
              </a:gdLst>
              <a:ahLst/>
              <a:cxnLst>
                <a:cxn ang="0">
                  <a:pos x="T0" y="T1"/>
                </a:cxn>
                <a:cxn ang="0">
                  <a:pos x="T2" y="T3"/>
                </a:cxn>
                <a:cxn ang="0">
                  <a:pos x="T4" y="T5"/>
                </a:cxn>
                <a:cxn ang="0">
                  <a:pos x="T6" y="T7"/>
                </a:cxn>
                <a:cxn ang="0">
                  <a:pos x="T8" y="T9"/>
                </a:cxn>
                <a:cxn ang="0">
                  <a:pos x="T10" y="T11"/>
                </a:cxn>
              </a:cxnLst>
              <a:rect l="0" t="0" r="r" b="b"/>
              <a:pathLst>
                <a:path w="11" h="26">
                  <a:moveTo>
                    <a:pt x="8" y="26"/>
                  </a:moveTo>
                  <a:cubicBezTo>
                    <a:pt x="8" y="26"/>
                    <a:pt x="10" y="19"/>
                    <a:pt x="11" y="11"/>
                  </a:cubicBezTo>
                  <a:cubicBezTo>
                    <a:pt x="11" y="3"/>
                    <a:pt x="11" y="0"/>
                    <a:pt x="11" y="0"/>
                  </a:cubicBezTo>
                  <a:cubicBezTo>
                    <a:pt x="2" y="2"/>
                    <a:pt x="2" y="2"/>
                    <a:pt x="2" y="2"/>
                  </a:cubicBezTo>
                  <a:cubicBezTo>
                    <a:pt x="2" y="2"/>
                    <a:pt x="1" y="18"/>
                    <a:pt x="0" y="23"/>
                  </a:cubicBezTo>
                  <a:cubicBezTo>
                    <a:pt x="4" y="26"/>
                    <a:pt x="8" y="26"/>
                    <a:pt x="8"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28"/>
            <p:cNvSpPr>
              <a:spLocks/>
            </p:cNvSpPr>
            <p:nvPr/>
          </p:nvSpPr>
          <p:spPr bwMode="auto">
            <a:xfrm>
              <a:off x="4745" y="1193"/>
              <a:ext cx="28" cy="62"/>
            </a:xfrm>
            <a:custGeom>
              <a:avLst/>
              <a:gdLst>
                <a:gd name="T0" fmla="*/ 3 w 12"/>
                <a:gd name="T1" fmla="*/ 0 h 26"/>
                <a:gd name="T2" fmla="*/ 0 w 12"/>
                <a:gd name="T3" fmla="*/ 21 h 26"/>
                <a:gd name="T4" fmla="*/ 12 w 12"/>
                <a:gd name="T5" fmla="*/ 21 h 26"/>
                <a:gd name="T6" fmla="*/ 12 w 12"/>
                <a:gd name="T7" fmla="*/ 0 h 26"/>
                <a:gd name="T8" fmla="*/ 3 w 12"/>
                <a:gd name="T9" fmla="*/ 0 h 26"/>
              </a:gdLst>
              <a:ahLst/>
              <a:cxnLst>
                <a:cxn ang="0">
                  <a:pos x="T0" y="T1"/>
                </a:cxn>
                <a:cxn ang="0">
                  <a:pos x="T2" y="T3"/>
                </a:cxn>
                <a:cxn ang="0">
                  <a:pos x="T4" y="T5"/>
                </a:cxn>
                <a:cxn ang="0">
                  <a:pos x="T6" y="T7"/>
                </a:cxn>
                <a:cxn ang="0">
                  <a:pos x="T8" y="T9"/>
                </a:cxn>
              </a:cxnLst>
              <a:rect l="0" t="0" r="r" b="b"/>
              <a:pathLst>
                <a:path w="12" h="26">
                  <a:moveTo>
                    <a:pt x="3" y="0"/>
                  </a:moveTo>
                  <a:cubicBezTo>
                    <a:pt x="3" y="0"/>
                    <a:pt x="1" y="16"/>
                    <a:pt x="0" y="21"/>
                  </a:cubicBezTo>
                  <a:cubicBezTo>
                    <a:pt x="0" y="26"/>
                    <a:pt x="12" y="21"/>
                    <a:pt x="12" y="21"/>
                  </a:cubicBezTo>
                  <a:cubicBezTo>
                    <a:pt x="12" y="0"/>
                    <a:pt x="12" y="0"/>
                    <a:pt x="12" y="0"/>
                  </a:cubicBez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72" name="Title 1"/>
          <p:cNvSpPr txBox="1">
            <a:spLocks/>
          </p:cNvSpPr>
          <p:nvPr/>
        </p:nvSpPr>
        <p:spPr>
          <a:xfrm>
            <a:off x="890630" y="303594"/>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OUR SERVICES</a:t>
            </a:r>
            <a:endParaRPr lang="en-IN" sz="4800">
              <a:solidFill>
                <a:schemeClr val="tx1">
                  <a:lumMod val="75000"/>
                  <a:lumOff val="25000"/>
                </a:schemeClr>
              </a:solidFill>
            </a:endParaRPr>
          </a:p>
        </p:txBody>
      </p:sp>
      <p:sp>
        <p:nvSpPr>
          <p:cNvPr id="273" name="Freeform 19"/>
          <p:cNvSpPr>
            <a:spLocks noChangeAspect="1" noEditPoints="1"/>
          </p:cNvSpPr>
          <p:nvPr/>
        </p:nvSpPr>
        <p:spPr bwMode="auto">
          <a:xfrm rot="7398626">
            <a:off x="2822947" y="3196816"/>
            <a:ext cx="3224602" cy="781050"/>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3"/>
          </a:solidFill>
          <a:ln>
            <a:noFill/>
          </a:ln>
        </p:spPr>
        <p:txBody>
          <a:bodyPr vert="horz" wrap="square" lIns="91416" tIns="45708" rIns="91416" bIns="45708" numCol="1" anchor="t" anchorCtr="0" compatLnSpc="1">
            <a:prstTxWarp prst="textNoShape">
              <a:avLst/>
            </a:prstTxWarp>
          </a:bodyPr>
          <a:lstStyle/>
          <a:p>
            <a:pPr defTabSz="1218987"/>
            <a:endParaRPr lang="en-US" sz="2399">
              <a:solidFill>
                <a:prstClr val="black"/>
              </a:solidFill>
            </a:endParaRPr>
          </a:p>
        </p:txBody>
      </p:sp>
      <p:sp>
        <p:nvSpPr>
          <p:cNvPr id="274" name="Freeform 19"/>
          <p:cNvSpPr>
            <a:spLocks noChangeAspect="1" noEditPoints="1"/>
          </p:cNvSpPr>
          <p:nvPr/>
        </p:nvSpPr>
        <p:spPr bwMode="auto">
          <a:xfrm rot="3177101">
            <a:off x="6394839" y="3209857"/>
            <a:ext cx="3568885" cy="742757"/>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3"/>
          </a:solidFill>
          <a:ln>
            <a:noFill/>
          </a:ln>
          <a:scene3d>
            <a:camera prst="orthographicFront">
              <a:rot lat="21594000" lon="10799999" rev="10799999"/>
            </a:camera>
            <a:lightRig rig="threePt" dir="t"/>
          </a:scene3d>
        </p:spPr>
        <p:txBody>
          <a:bodyPr vert="horz" wrap="square" lIns="91416" tIns="45708" rIns="91416" bIns="45708" numCol="1" anchor="t" anchorCtr="0" compatLnSpc="1">
            <a:prstTxWarp prst="textNoShape">
              <a:avLst/>
            </a:prstTxWarp>
          </a:bodyPr>
          <a:lstStyle/>
          <a:p>
            <a:pPr defTabSz="1218987"/>
            <a:endParaRPr lang="en-US" sz="2399">
              <a:solidFill>
                <a:prstClr val="black"/>
              </a:solidFill>
            </a:endParaRPr>
          </a:p>
        </p:txBody>
      </p:sp>
      <p:sp>
        <p:nvSpPr>
          <p:cNvPr id="275" name="Freeform 19"/>
          <p:cNvSpPr>
            <a:spLocks noChangeAspect="1" noEditPoints="1"/>
          </p:cNvSpPr>
          <p:nvPr/>
        </p:nvSpPr>
        <p:spPr bwMode="auto">
          <a:xfrm rot="6046682">
            <a:off x="4649436" y="3316240"/>
            <a:ext cx="2910922" cy="742757"/>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3"/>
          </a:solidFill>
          <a:ln>
            <a:noFill/>
          </a:ln>
          <a:scene3d>
            <a:camera prst="orthographicFront">
              <a:rot lat="0" lon="20400000" rev="0"/>
            </a:camera>
            <a:lightRig rig="threePt" dir="t"/>
          </a:scene3d>
          <a:sp3d/>
        </p:spPr>
        <p:txBody>
          <a:bodyPr vert="horz" wrap="square" lIns="91416" tIns="45708" rIns="91416" bIns="45708" numCol="1" anchor="t" anchorCtr="0" compatLnSpc="1">
            <a:prstTxWarp prst="textNoShape">
              <a:avLst/>
            </a:prstTxWarp>
          </a:bodyPr>
          <a:lstStyle/>
          <a:p>
            <a:pPr defTabSz="1218987"/>
            <a:endParaRPr lang="en-US" sz="2399">
              <a:solidFill>
                <a:prstClr val="black"/>
              </a:solidFill>
            </a:endParaRPr>
          </a:p>
        </p:txBody>
      </p:sp>
      <p:sp>
        <p:nvSpPr>
          <p:cNvPr id="37" name="Freeform 19"/>
          <p:cNvSpPr>
            <a:spLocks noChangeAspect="1" noEditPoints="1"/>
          </p:cNvSpPr>
          <p:nvPr/>
        </p:nvSpPr>
        <p:spPr bwMode="auto">
          <a:xfrm rot="1611101">
            <a:off x="7331982" y="2464777"/>
            <a:ext cx="1929039" cy="742757"/>
          </a:xfrm>
          <a:custGeom>
            <a:avLst/>
            <a:gdLst>
              <a:gd name="T0" fmla="*/ 715 w 868"/>
              <a:gd name="T1" fmla="*/ 128 h 351"/>
              <a:gd name="T2" fmla="*/ 363 w 868"/>
              <a:gd name="T3" fmla="*/ 50 h 351"/>
              <a:gd name="T4" fmla="*/ 226 w 868"/>
              <a:gd name="T5" fmla="*/ 94 h 351"/>
              <a:gd name="T6" fmla="*/ 155 w 868"/>
              <a:gd name="T7" fmla="*/ 112 h 351"/>
              <a:gd name="T8" fmla="*/ 111 w 868"/>
              <a:gd name="T9" fmla="*/ 138 h 351"/>
              <a:gd name="T10" fmla="*/ 85 w 868"/>
              <a:gd name="T11" fmla="*/ 163 h 351"/>
              <a:gd name="T12" fmla="*/ 104 w 868"/>
              <a:gd name="T13" fmla="*/ 185 h 351"/>
              <a:gd name="T14" fmla="*/ 69 w 868"/>
              <a:gd name="T15" fmla="*/ 174 h 351"/>
              <a:gd name="T16" fmla="*/ 92 w 868"/>
              <a:gd name="T17" fmla="*/ 203 h 351"/>
              <a:gd name="T18" fmla="*/ 66 w 868"/>
              <a:gd name="T19" fmla="*/ 192 h 351"/>
              <a:gd name="T20" fmla="*/ 75 w 868"/>
              <a:gd name="T21" fmla="*/ 207 h 351"/>
              <a:gd name="T22" fmla="*/ 72 w 868"/>
              <a:gd name="T23" fmla="*/ 224 h 351"/>
              <a:gd name="T24" fmla="*/ 64 w 868"/>
              <a:gd name="T25" fmla="*/ 228 h 351"/>
              <a:gd name="T26" fmla="*/ 29 w 868"/>
              <a:gd name="T27" fmla="*/ 217 h 351"/>
              <a:gd name="T28" fmla="*/ 31 w 868"/>
              <a:gd name="T29" fmla="*/ 228 h 351"/>
              <a:gd name="T30" fmla="*/ 53 w 868"/>
              <a:gd name="T31" fmla="*/ 253 h 351"/>
              <a:gd name="T32" fmla="*/ 36 w 868"/>
              <a:gd name="T33" fmla="*/ 257 h 351"/>
              <a:gd name="T34" fmla="*/ 774 w 868"/>
              <a:gd name="T35" fmla="*/ 258 h 351"/>
              <a:gd name="T36" fmla="*/ 640 w 868"/>
              <a:gd name="T37" fmla="*/ 136 h 351"/>
              <a:gd name="T38" fmla="*/ 376 w 868"/>
              <a:gd name="T39" fmla="*/ 47 h 351"/>
              <a:gd name="T40" fmla="*/ 235 w 868"/>
              <a:gd name="T41" fmla="*/ 76 h 351"/>
              <a:gd name="T42" fmla="*/ 221 w 868"/>
              <a:gd name="T43" fmla="*/ 70 h 351"/>
              <a:gd name="T44" fmla="*/ 180 w 868"/>
              <a:gd name="T45" fmla="*/ 89 h 351"/>
              <a:gd name="T46" fmla="*/ 168 w 868"/>
              <a:gd name="T47" fmla="*/ 110 h 351"/>
              <a:gd name="T48" fmla="*/ 140 w 868"/>
              <a:gd name="T49" fmla="*/ 145 h 351"/>
              <a:gd name="T50" fmla="*/ 81 w 868"/>
              <a:gd name="T51" fmla="*/ 192 h 351"/>
              <a:gd name="T52" fmla="*/ 126 w 868"/>
              <a:gd name="T53" fmla="*/ 134 h 351"/>
              <a:gd name="T54" fmla="*/ 253 w 868"/>
              <a:gd name="T55" fmla="*/ 36 h 351"/>
              <a:gd name="T56" fmla="*/ 399 w 868"/>
              <a:gd name="T57" fmla="*/ 2 h 351"/>
              <a:gd name="T58" fmla="*/ 510 w 868"/>
              <a:gd name="T59" fmla="*/ 14 h 351"/>
              <a:gd name="T60" fmla="*/ 732 w 868"/>
              <a:gd name="T61" fmla="*/ 145 h 351"/>
              <a:gd name="T62" fmla="*/ 794 w 868"/>
              <a:gd name="T63" fmla="*/ 260 h 351"/>
              <a:gd name="T64" fmla="*/ 787 w 868"/>
              <a:gd name="T65" fmla="*/ 222 h 351"/>
              <a:gd name="T66" fmla="*/ 721 w 868"/>
              <a:gd name="T67" fmla="*/ 150 h 351"/>
              <a:gd name="T68" fmla="*/ 533 w 868"/>
              <a:gd name="T69" fmla="*/ 22 h 351"/>
              <a:gd name="T70" fmla="*/ 380 w 868"/>
              <a:gd name="T71" fmla="*/ 47 h 351"/>
              <a:gd name="T72" fmla="*/ 307 w 868"/>
              <a:gd name="T73" fmla="*/ 53 h 351"/>
              <a:gd name="T74" fmla="*/ 281 w 868"/>
              <a:gd name="T75" fmla="*/ 47 h 351"/>
              <a:gd name="T76" fmla="*/ 242 w 868"/>
              <a:gd name="T77" fmla="*/ 43 h 351"/>
              <a:gd name="T78" fmla="*/ 222 w 868"/>
              <a:gd name="T79" fmla="*/ 51 h 351"/>
              <a:gd name="T80" fmla="*/ 197 w 868"/>
              <a:gd name="T81" fmla="*/ 73 h 351"/>
              <a:gd name="T82" fmla="*/ 164 w 868"/>
              <a:gd name="T83" fmla="*/ 99 h 351"/>
              <a:gd name="T84" fmla="*/ 142 w 868"/>
              <a:gd name="T85" fmla="*/ 117 h 351"/>
              <a:gd name="T86" fmla="*/ 141 w 868"/>
              <a:gd name="T87" fmla="*/ 138 h 351"/>
              <a:gd name="T88" fmla="*/ 124 w 868"/>
              <a:gd name="T89" fmla="*/ 129 h 351"/>
              <a:gd name="T90" fmla="*/ 113 w 868"/>
              <a:gd name="T91" fmla="*/ 142 h 351"/>
              <a:gd name="T92" fmla="*/ 337 w 868"/>
              <a:gd name="T93" fmla="*/ 9 h 351"/>
              <a:gd name="T94" fmla="*/ 168 w 868"/>
              <a:gd name="T95" fmla="*/ 125 h 351"/>
              <a:gd name="T96" fmla="*/ 197 w 868"/>
              <a:gd name="T97" fmla="*/ 105 h 351"/>
              <a:gd name="T98" fmla="*/ 131 w 868"/>
              <a:gd name="T99" fmla="*/ 159 h 351"/>
              <a:gd name="T100" fmla="*/ 88 w 868"/>
              <a:gd name="T101" fmla="*/ 171 h 351"/>
              <a:gd name="T102" fmla="*/ 85 w 868"/>
              <a:gd name="T103" fmla="*/ 191 h 351"/>
              <a:gd name="T104" fmla="*/ 79 w 868"/>
              <a:gd name="T105" fmla="*/ 215 h 351"/>
              <a:gd name="T106" fmla="*/ 48 w 868"/>
              <a:gd name="T107" fmla="*/ 193 h 351"/>
              <a:gd name="T108" fmla="*/ 64 w 868"/>
              <a:gd name="T109" fmla="*/ 238 h 351"/>
              <a:gd name="T110" fmla="*/ 17 w 868"/>
              <a:gd name="T111" fmla="*/ 235 h 351"/>
              <a:gd name="T112" fmla="*/ 87 w 868"/>
              <a:gd name="T113" fmla="*/ 158 h 351"/>
              <a:gd name="T114" fmla="*/ 865 w 868"/>
              <a:gd name="T115" fmla="*/ 172 h 351"/>
              <a:gd name="T116" fmla="*/ 859 w 868"/>
              <a:gd name="T117" fmla="*/ 117 h 351"/>
              <a:gd name="T118" fmla="*/ 782 w 868"/>
              <a:gd name="T119" fmla="*/ 277 h 351"/>
              <a:gd name="T120" fmla="*/ 841 w 868"/>
              <a:gd name="T121" fmla="*/ 164 h 351"/>
              <a:gd name="T122" fmla="*/ 861 w 868"/>
              <a:gd name="T123" fmla="*/ 201 h 351"/>
              <a:gd name="T124" fmla="*/ 666 w 868"/>
              <a:gd name="T125"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68" h="351">
                <a:moveTo>
                  <a:pt x="813" y="278"/>
                </a:moveTo>
                <a:cubicBezTo>
                  <a:pt x="812" y="276"/>
                  <a:pt x="811" y="275"/>
                  <a:pt x="812" y="275"/>
                </a:cubicBezTo>
                <a:cubicBezTo>
                  <a:pt x="813" y="277"/>
                  <a:pt x="813" y="278"/>
                  <a:pt x="813" y="278"/>
                </a:cubicBezTo>
                <a:close/>
                <a:moveTo>
                  <a:pt x="812" y="266"/>
                </a:moveTo>
                <a:cubicBezTo>
                  <a:pt x="813" y="269"/>
                  <a:pt x="814" y="269"/>
                  <a:pt x="814" y="271"/>
                </a:cubicBezTo>
                <a:cubicBezTo>
                  <a:pt x="813" y="267"/>
                  <a:pt x="813" y="271"/>
                  <a:pt x="813" y="270"/>
                </a:cubicBezTo>
                <a:cubicBezTo>
                  <a:pt x="815" y="276"/>
                  <a:pt x="814" y="270"/>
                  <a:pt x="815" y="272"/>
                </a:cubicBezTo>
                <a:cubicBezTo>
                  <a:pt x="814" y="268"/>
                  <a:pt x="813" y="267"/>
                  <a:pt x="812" y="266"/>
                </a:cubicBezTo>
                <a:close/>
                <a:moveTo>
                  <a:pt x="781" y="282"/>
                </a:moveTo>
                <a:cubicBezTo>
                  <a:pt x="782" y="285"/>
                  <a:pt x="783" y="285"/>
                  <a:pt x="784" y="284"/>
                </a:cubicBezTo>
                <a:cubicBezTo>
                  <a:pt x="782" y="282"/>
                  <a:pt x="782" y="282"/>
                  <a:pt x="781" y="282"/>
                </a:cubicBezTo>
                <a:close/>
                <a:moveTo>
                  <a:pt x="798" y="267"/>
                </a:moveTo>
                <a:cubicBezTo>
                  <a:pt x="798" y="268"/>
                  <a:pt x="801" y="272"/>
                  <a:pt x="801" y="272"/>
                </a:cubicBezTo>
                <a:cubicBezTo>
                  <a:pt x="801" y="269"/>
                  <a:pt x="799" y="267"/>
                  <a:pt x="798" y="267"/>
                </a:cubicBezTo>
                <a:close/>
                <a:moveTo>
                  <a:pt x="791" y="270"/>
                </a:moveTo>
                <a:cubicBezTo>
                  <a:pt x="791" y="272"/>
                  <a:pt x="793" y="275"/>
                  <a:pt x="793" y="276"/>
                </a:cubicBezTo>
                <a:cubicBezTo>
                  <a:pt x="793" y="274"/>
                  <a:pt x="791" y="271"/>
                  <a:pt x="791" y="270"/>
                </a:cubicBezTo>
                <a:close/>
                <a:moveTo>
                  <a:pt x="789" y="269"/>
                </a:moveTo>
                <a:cubicBezTo>
                  <a:pt x="788" y="269"/>
                  <a:pt x="791" y="272"/>
                  <a:pt x="790" y="273"/>
                </a:cubicBezTo>
                <a:cubicBezTo>
                  <a:pt x="789" y="270"/>
                  <a:pt x="788" y="270"/>
                  <a:pt x="787" y="270"/>
                </a:cubicBezTo>
                <a:cubicBezTo>
                  <a:pt x="789" y="273"/>
                  <a:pt x="790" y="274"/>
                  <a:pt x="791" y="276"/>
                </a:cubicBezTo>
                <a:cubicBezTo>
                  <a:pt x="792" y="276"/>
                  <a:pt x="792" y="274"/>
                  <a:pt x="793" y="276"/>
                </a:cubicBezTo>
                <a:cubicBezTo>
                  <a:pt x="792" y="273"/>
                  <a:pt x="791" y="272"/>
                  <a:pt x="789" y="269"/>
                </a:cubicBezTo>
                <a:close/>
                <a:moveTo>
                  <a:pt x="801" y="266"/>
                </a:moveTo>
                <a:cubicBezTo>
                  <a:pt x="800" y="266"/>
                  <a:pt x="800" y="268"/>
                  <a:pt x="801" y="271"/>
                </a:cubicBezTo>
                <a:cubicBezTo>
                  <a:pt x="802" y="271"/>
                  <a:pt x="801" y="267"/>
                  <a:pt x="801" y="266"/>
                </a:cubicBezTo>
                <a:close/>
                <a:moveTo>
                  <a:pt x="799" y="270"/>
                </a:moveTo>
                <a:cubicBezTo>
                  <a:pt x="799" y="270"/>
                  <a:pt x="798" y="270"/>
                  <a:pt x="798" y="269"/>
                </a:cubicBezTo>
                <a:cubicBezTo>
                  <a:pt x="797" y="269"/>
                  <a:pt x="797" y="270"/>
                  <a:pt x="798" y="272"/>
                </a:cubicBezTo>
                <a:cubicBezTo>
                  <a:pt x="798" y="271"/>
                  <a:pt x="800" y="273"/>
                  <a:pt x="799" y="270"/>
                </a:cubicBezTo>
                <a:close/>
                <a:moveTo>
                  <a:pt x="770" y="269"/>
                </a:moveTo>
                <a:cubicBezTo>
                  <a:pt x="771" y="271"/>
                  <a:pt x="772" y="272"/>
                  <a:pt x="773" y="272"/>
                </a:cubicBezTo>
                <a:cubicBezTo>
                  <a:pt x="772" y="270"/>
                  <a:pt x="771" y="269"/>
                  <a:pt x="770" y="269"/>
                </a:cubicBezTo>
                <a:close/>
                <a:moveTo>
                  <a:pt x="807" y="248"/>
                </a:moveTo>
                <a:cubicBezTo>
                  <a:pt x="808" y="250"/>
                  <a:pt x="810" y="253"/>
                  <a:pt x="810" y="252"/>
                </a:cubicBezTo>
                <a:cubicBezTo>
                  <a:pt x="809" y="249"/>
                  <a:pt x="808" y="247"/>
                  <a:pt x="807" y="248"/>
                </a:cubicBezTo>
                <a:close/>
                <a:moveTo>
                  <a:pt x="802" y="246"/>
                </a:moveTo>
                <a:cubicBezTo>
                  <a:pt x="803" y="247"/>
                  <a:pt x="803" y="248"/>
                  <a:pt x="804" y="251"/>
                </a:cubicBezTo>
                <a:cubicBezTo>
                  <a:pt x="805" y="251"/>
                  <a:pt x="803" y="245"/>
                  <a:pt x="802" y="246"/>
                </a:cubicBezTo>
                <a:close/>
                <a:moveTo>
                  <a:pt x="805" y="245"/>
                </a:moveTo>
                <a:cubicBezTo>
                  <a:pt x="803" y="240"/>
                  <a:pt x="804" y="239"/>
                  <a:pt x="802" y="235"/>
                </a:cubicBezTo>
                <a:cubicBezTo>
                  <a:pt x="800" y="234"/>
                  <a:pt x="796" y="236"/>
                  <a:pt x="801" y="245"/>
                </a:cubicBezTo>
                <a:cubicBezTo>
                  <a:pt x="801" y="242"/>
                  <a:pt x="806" y="248"/>
                  <a:pt x="805" y="245"/>
                </a:cubicBezTo>
                <a:close/>
                <a:moveTo>
                  <a:pt x="759" y="246"/>
                </a:moveTo>
                <a:cubicBezTo>
                  <a:pt x="759" y="247"/>
                  <a:pt x="758" y="246"/>
                  <a:pt x="758" y="246"/>
                </a:cubicBezTo>
                <a:cubicBezTo>
                  <a:pt x="759" y="248"/>
                  <a:pt x="760" y="248"/>
                  <a:pt x="759" y="248"/>
                </a:cubicBezTo>
                <a:cubicBezTo>
                  <a:pt x="760" y="250"/>
                  <a:pt x="760" y="250"/>
                  <a:pt x="761" y="250"/>
                </a:cubicBezTo>
                <a:cubicBezTo>
                  <a:pt x="759" y="248"/>
                  <a:pt x="760" y="248"/>
                  <a:pt x="759" y="246"/>
                </a:cubicBezTo>
                <a:close/>
                <a:moveTo>
                  <a:pt x="766" y="178"/>
                </a:moveTo>
                <a:cubicBezTo>
                  <a:pt x="766" y="178"/>
                  <a:pt x="766" y="178"/>
                  <a:pt x="767" y="180"/>
                </a:cubicBezTo>
                <a:cubicBezTo>
                  <a:pt x="767" y="180"/>
                  <a:pt x="768" y="181"/>
                  <a:pt x="768" y="181"/>
                </a:cubicBezTo>
                <a:cubicBezTo>
                  <a:pt x="767" y="179"/>
                  <a:pt x="768" y="180"/>
                  <a:pt x="766" y="178"/>
                </a:cubicBezTo>
                <a:close/>
                <a:moveTo>
                  <a:pt x="756" y="167"/>
                </a:moveTo>
                <a:cubicBezTo>
                  <a:pt x="757" y="168"/>
                  <a:pt x="758" y="169"/>
                  <a:pt x="757" y="169"/>
                </a:cubicBezTo>
                <a:cubicBezTo>
                  <a:pt x="762" y="175"/>
                  <a:pt x="758" y="167"/>
                  <a:pt x="756" y="167"/>
                </a:cubicBezTo>
                <a:close/>
                <a:moveTo>
                  <a:pt x="713" y="128"/>
                </a:moveTo>
                <a:cubicBezTo>
                  <a:pt x="713" y="127"/>
                  <a:pt x="714" y="127"/>
                  <a:pt x="715" y="128"/>
                </a:cubicBezTo>
                <a:cubicBezTo>
                  <a:pt x="712" y="125"/>
                  <a:pt x="710" y="125"/>
                  <a:pt x="713" y="128"/>
                </a:cubicBezTo>
                <a:close/>
                <a:moveTo>
                  <a:pt x="640" y="70"/>
                </a:moveTo>
                <a:cubicBezTo>
                  <a:pt x="634" y="64"/>
                  <a:pt x="636" y="68"/>
                  <a:pt x="640" y="70"/>
                </a:cubicBezTo>
                <a:close/>
                <a:moveTo>
                  <a:pt x="545" y="23"/>
                </a:moveTo>
                <a:cubicBezTo>
                  <a:pt x="544" y="24"/>
                  <a:pt x="548" y="25"/>
                  <a:pt x="549" y="24"/>
                </a:cubicBezTo>
                <a:cubicBezTo>
                  <a:pt x="546" y="24"/>
                  <a:pt x="547" y="24"/>
                  <a:pt x="545" y="23"/>
                </a:cubicBezTo>
                <a:close/>
                <a:moveTo>
                  <a:pt x="539" y="20"/>
                </a:moveTo>
                <a:cubicBezTo>
                  <a:pt x="539" y="20"/>
                  <a:pt x="538" y="20"/>
                  <a:pt x="538" y="20"/>
                </a:cubicBezTo>
                <a:cubicBezTo>
                  <a:pt x="540" y="21"/>
                  <a:pt x="543" y="22"/>
                  <a:pt x="543" y="21"/>
                </a:cubicBezTo>
                <a:cubicBezTo>
                  <a:pt x="540" y="20"/>
                  <a:pt x="540" y="21"/>
                  <a:pt x="539" y="20"/>
                </a:cubicBezTo>
                <a:close/>
                <a:moveTo>
                  <a:pt x="530" y="17"/>
                </a:moveTo>
                <a:cubicBezTo>
                  <a:pt x="529" y="18"/>
                  <a:pt x="534" y="19"/>
                  <a:pt x="534" y="18"/>
                </a:cubicBezTo>
                <a:lnTo>
                  <a:pt x="530" y="17"/>
                </a:lnTo>
                <a:close/>
                <a:moveTo>
                  <a:pt x="524" y="16"/>
                </a:moveTo>
                <a:cubicBezTo>
                  <a:pt x="524" y="16"/>
                  <a:pt x="522" y="16"/>
                  <a:pt x="522" y="17"/>
                </a:cubicBezTo>
                <a:cubicBezTo>
                  <a:pt x="524" y="17"/>
                  <a:pt x="527" y="18"/>
                  <a:pt x="529" y="18"/>
                </a:cubicBezTo>
                <a:cubicBezTo>
                  <a:pt x="528" y="17"/>
                  <a:pt x="526" y="17"/>
                  <a:pt x="524" y="16"/>
                </a:cubicBezTo>
                <a:close/>
                <a:moveTo>
                  <a:pt x="498" y="10"/>
                </a:moveTo>
                <a:cubicBezTo>
                  <a:pt x="501" y="10"/>
                  <a:pt x="502" y="10"/>
                  <a:pt x="503" y="10"/>
                </a:cubicBezTo>
                <a:cubicBezTo>
                  <a:pt x="502" y="10"/>
                  <a:pt x="498" y="9"/>
                  <a:pt x="498" y="10"/>
                </a:cubicBezTo>
                <a:close/>
                <a:moveTo>
                  <a:pt x="467" y="7"/>
                </a:moveTo>
                <a:cubicBezTo>
                  <a:pt x="468" y="7"/>
                  <a:pt x="473" y="8"/>
                  <a:pt x="473" y="7"/>
                </a:cubicBezTo>
                <a:cubicBezTo>
                  <a:pt x="470" y="7"/>
                  <a:pt x="467" y="6"/>
                  <a:pt x="467" y="7"/>
                </a:cubicBezTo>
                <a:close/>
                <a:moveTo>
                  <a:pt x="443" y="52"/>
                </a:moveTo>
                <a:cubicBezTo>
                  <a:pt x="443" y="52"/>
                  <a:pt x="443" y="52"/>
                  <a:pt x="443" y="53"/>
                </a:cubicBezTo>
                <a:cubicBezTo>
                  <a:pt x="445" y="53"/>
                  <a:pt x="444" y="54"/>
                  <a:pt x="447" y="54"/>
                </a:cubicBezTo>
                <a:cubicBezTo>
                  <a:pt x="446" y="53"/>
                  <a:pt x="446" y="53"/>
                  <a:pt x="448" y="53"/>
                </a:cubicBezTo>
                <a:cubicBezTo>
                  <a:pt x="447" y="52"/>
                  <a:pt x="446" y="52"/>
                  <a:pt x="443" y="52"/>
                </a:cubicBezTo>
                <a:close/>
                <a:moveTo>
                  <a:pt x="435" y="51"/>
                </a:moveTo>
                <a:cubicBezTo>
                  <a:pt x="435" y="52"/>
                  <a:pt x="430" y="51"/>
                  <a:pt x="431" y="51"/>
                </a:cubicBezTo>
                <a:cubicBezTo>
                  <a:pt x="432" y="51"/>
                  <a:pt x="436" y="52"/>
                  <a:pt x="437" y="52"/>
                </a:cubicBezTo>
                <a:cubicBezTo>
                  <a:pt x="435" y="52"/>
                  <a:pt x="437" y="51"/>
                  <a:pt x="435" y="51"/>
                </a:cubicBezTo>
                <a:close/>
                <a:moveTo>
                  <a:pt x="402" y="50"/>
                </a:moveTo>
                <a:cubicBezTo>
                  <a:pt x="404" y="50"/>
                  <a:pt x="406" y="50"/>
                  <a:pt x="406" y="49"/>
                </a:cubicBezTo>
                <a:cubicBezTo>
                  <a:pt x="404" y="49"/>
                  <a:pt x="402" y="49"/>
                  <a:pt x="402" y="50"/>
                </a:cubicBezTo>
                <a:close/>
                <a:moveTo>
                  <a:pt x="391" y="1"/>
                </a:moveTo>
                <a:cubicBezTo>
                  <a:pt x="391" y="2"/>
                  <a:pt x="395" y="2"/>
                  <a:pt x="397" y="2"/>
                </a:cubicBezTo>
                <a:cubicBezTo>
                  <a:pt x="397" y="2"/>
                  <a:pt x="395" y="2"/>
                  <a:pt x="395" y="3"/>
                </a:cubicBezTo>
                <a:cubicBezTo>
                  <a:pt x="396" y="3"/>
                  <a:pt x="397" y="3"/>
                  <a:pt x="398" y="3"/>
                </a:cubicBezTo>
                <a:cubicBezTo>
                  <a:pt x="397" y="2"/>
                  <a:pt x="401" y="4"/>
                  <a:pt x="402" y="3"/>
                </a:cubicBezTo>
                <a:cubicBezTo>
                  <a:pt x="400" y="2"/>
                  <a:pt x="396" y="3"/>
                  <a:pt x="399" y="2"/>
                </a:cubicBezTo>
                <a:cubicBezTo>
                  <a:pt x="393" y="2"/>
                  <a:pt x="395" y="1"/>
                  <a:pt x="391" y="1"/>
                </a:cubicBezTo>
                <a:close/>
                <a:moveTo>
                  <a:pt x="394" y="3"/>
                </a:moveTo>
                <a:cubicBezTo>
                  <a:pt x="391" y="3"/>
                  <a:pt x="389" y="3"/>
                  <a:pt x="388" y="3"/>
                </a:cubicBezTo>
                <a:cubicBezTo>
                  <a:pt x="391" y="3"/>
                  <a:pt x="394" y="4"/>
                  <a:pt x="395" y="3"/>
                </a:cubicBezTo>
                <a:cubicBezTo>
                  <a:pt x="394" y="3"/>
                  <a:pt x="394" y="3"/>
                  <a:pt x="394" y="3"/>
                </a:cubicBezTo>
                <a:close/>
                <a:moveTo>
                  <a:pt x="384" y="2"/>
                </a:moveTo>
                <a:cubicBezTo>
                  <a:pt x="386" y="2"/>
                  <a:pt x="388" y="2"/>
                  <a:pt x="389" y="2"/>
                </a:cubicBezTo>
                <a:cubicBezTo>
                  <a:pt x="387" y="2"/>
                  <a:pt x="384" y="2"/>
                  <a:pt x="384" y="2"/>
                </a:cubicBezTo>
                <a:close/>
                <a:moveTo>
                  <a:pt x="371" y="5"/>
                </a:moveTo>
                <a:cubicBezTo>
                  <a:pt x="370" y="6"/>
                  <a:pt x="367" y="6"/>
                  <a:pt x="365" y="6"/>
                </a:cubicBezTo>
                <a:cubicBezTo>
                  <a:pt x="367" y="7"/>
                  <a:pt x="377" y="6"/>
                  <a:pt x="377" y="5"/>
                </a:cubicBezTo>
                <a:cubicBezTo>
                  <a:pt x="374" y="5"/>
                  <a:pt x="374" y="5"/>
                  <a:pt x="371" y="5"/>
                </a:cubicBezTo>
                <a:close/>
                <a:moveTo>
                  <a:pt x="364" y="51"/>
                </a:moveTo>
                <a:cubicBezTo>
                  <a:pt x="364" y="52"/>
                  <a:pt x="367" y="51"/>
                  <a:pt x="370" y="51"/>
                </a:cubicBezTo>
                <a:cubicBezTo>
                  <a:pt x="370" y="51"/>
                  <a:pt x="366" y="51"/>
                  <a:pt x="364" y="51"/>
                </a:cubicBezTo>
                <a:close/>
                <a:moveTo>
                  <a:pt x="363" y="50"/>
                </a:moveTo>
                <a:cubicBezTo>
                  <a:pt x="365" y="49"/>
                  <a:pt x="366" y="49"/>
                  <a:pt x="367" y="49"/>
                </a:cubicBezTo>
                <a:cubicBezTo>
                  <a:pt x="365" y="48"/>
                  <a:pt x="363" y="49"/>
                  <a:pt x="363" y="50"/>
                </a:cubicBezTo>
                <a:close/>
                <a:moveTo>
                  <a:pt x="326" y="13"/>
                </a:moveTo>
                <a:cubicBezTo>
                  <a:pt x="327" y="12"/>
                  <a:pt x="332" y="11"/>
                  <a:pt x="333" y="11"/>
                </a:cubicBezTo>
                <a:cubicBezTo>
                  <a:pt x="329" y="11"/>
                  <a:pt x="328" y="12"/>
                  <a:pt x="326" y="13"/>
                </a:cubicBezTo>
                <a:close/>
                <a:moveTo>
                  <a:pt x="321" y="10"/>
                </a:moveTo>
                <a:cubicBezTo>
                  <a:pt x="322" y="11"/>
                  <a:pt x="325" y="10"/>
                  <a:pt x="329" y="9"/>
                </a:cubicBezTo>
                <a:cubicBezTo>
                  <a:pt x="329" y="9"/>
                  <a:pt x="329" y="9"/>
                  <a:pt x="328" y="9"/>
                </a:cubicBezTo>
                <a:cubicBezTo>
                  <a:pt x="326" y="10"/>
                  <a:pt x="323" y="10"/>
                  <a:pt x="321" y="10"/>
                </a:cubicBezTo>
                <a:close/>
                <a:moveTo>
                  <a:pt x="322" y="58"/>
                </a:moveTo>
                <a:cubicBezTo>
                  <a:pt x="323" y="58"/>
                  <a:pt x="326" y="58"/>
                  <a:pt x="328" y="58"/>
                </a:cubicBezTo>
                <a:cubicBezTo>
                  <a:pt x="327" y="57"/>
                  <a:pt x="325" y="57"/>
                  <a:pt x="322" y="58"/>
                </a:cubicBezTo>
                <a:close/>
                <a:moveTo>
                  <a:pt x="313" y="59"/>
                </a:moveTo>
                <a:cubicBezTo>
                  <a:pt x="314" y="60"/>
                  <a:pt x="309" y="60"/>
                  <a:pt x="309" y="61"/>
                </a:cubicBezTo>
                <a:cubicBezTo>
                  <a:pt x="311" y="61"/>
                  <a:pt x="312" y="61"/>
                  <a:pt x="316" y="60"/>
                </a:cubicBezTo>
                <a:cubicBezTo>
                  <a:pt x="315" y="60"/>
                  <a:pt x="316" y="59"/>
                  <a:pt x="313" y="59"/>
                </a:cubicBezTo>
                <a:close/>
                <a:moveTo>
                  <a:pt x="286" y="24"/>
                </a:moveTo>
                <a:cubicBezTo>
                  <a:pt x="286" y="24"/>
                  <a:pt x="280" y="25"/>
                  <a:pt x="280" y="26"/>
                </a:cubicBezTo>
                <a:cubicBezTo>
                  <a:pt x="281" y="26"/>
                  <a:pt x="280" y="26"/>
                  <a:pt x="281" y="26"/>
                </a:cubicBezTo>
                <a:cubicBezTo>
                  <a:pt x="282" y="26"/>
                  <a:pt x="284" y="25"/>
                  <a:pt x="285" y="24"/>
                </a:cubicBezTo>
                <a:cubicBezTo>
                  <a:pt x="285" y="25"/>
                  <a:pt x="286" y="25"/>
                  <a:pt x="287" y="25"/>
                </a:cubicBezTo>
                <a:cubicBezTo>
                  <a:pt x="290" y="24"/>
                  <a:pt x="290" y="24"/>
                  <a:pt x="294" y="23"/>
                </a:cubicBezTo>
                <a:cubicBezTo>
                  <a:pt x="293" y="22"/>
                  <a:pt x="293" y="22"/>
                  <a:pt x="293" y="22"/>
                </a:cubicBezTo>
                <a:cubicBezTo>
                  <a:pt x="290" y="23"/>
                  <a:pt x="288" y="23"/>
                  <a:pt x="286" y="24"/>
                </a:cubicBezTo>
                <a:close/>
                <a:moveTo>
                  <a:pt x="287" y="68"/>
                </a:moveTo>
                <a:cubicBezTo>
                  <a:pt x="289" y="67"/>
                  <a:pt x="289" y="67"/>
                  <a:pt x="289" y="66"/>
                </a:cubicBezTo>
                <a:cubicBezTo>
                  <a:pt x="287" y="67"/>
                  <a:pt x="287" y="67"/>
                  <a:pt x="287" y="68"/>
                </a:cubicBezTo>
                <a:close/>
                <a:moveTo>
                  <a:pt x="237" y="80"/>
                </a:moveTo>
                <a:cubicBezTo>
                  <a:pt x="236" y="81"/>
                  <a:pt x="235" y="83"/>
                  <a:pt x="230" y="86"/>
                </a:cubicBezTo>
                <a:cubicBezTo>
                  <a:pt x="227" y="86"/>
                  <a:pt x="224" y="88"/>
                  <a:pt x="221" y="89"/>
                </a:cubicBezTo>
                <a:cubicBezTo>
                  <a:pt x="221" y="89"/>
                  <a:pt x="221" y="90"/>
                  <a:pt x="220" y="91"/>
                </a:cubicBezTo>
                <a:cubicBezTo>
                  <a:pt x="219" y="91"/>
                  <a:pt x="215" y="92"/>
                  <a:pt x="215" y="93"/>
                </a:cubicBezTo>
                <a:cubicBezTo>
                  <a:pt x="217" y="93"/>
                  <a:pt x="218" y="93"/>
                  <a:pt x="220" y="92"/>
                </a:cubicBezTo>
                <a:cubicBezTo>
                  <a:pt x="222" y="91"/>
                  <a:pt x="219" y="91"/>
                  <a:pt x="221" y="90"/>
                </a:cubicBezTo>
                <a:cubicBezTo>
                  <a:pt x="227" y="88"/>
                  <a:pt x="233" y="84"/>
                  <a:pt x="238" y="81"/>
                </a:cubicBezTo>
                <a:cubicBezTo>
                  <a:pt x="237" y="81"/>
                  <a:pt x="237" y="81"/>
                  <a:pt x="236" y="81"/>
                </a:cubicBezTo>
                <a:cubicBezTo>
                  <a:pt x="239" y="80"/>
                  <a:pt x="241" y="79"/>
                  <a:pt x="242" y="78"/>
                </a:cubicBezTo>
                <a:cubicBezTo>
                  <a:pt x="239" y="79"/>
                  <a:pt x="238" y="79"/>
                  <a:pt x="237" y="80"/>
                </a:cubicBezTo>
                <a:close/>
                <a:moveTo>
                  <a:pt x="228" y="79"/>
                </a:moveTo>
                <a:cubicBezTo>
                  <a:pt x="228" y="80"/>
                  <a:pt x="230" y="79"/>
                  <a:pt x="228" y="80"/>
                </a:cubicBezTo>
                <a:cubicBezTo>
                  <a:pt x="228" y="80"/>
                  <a:pt x="224" y="82"/>
                  <a:pt x="224" y="81"/>
                </a:cubicBezTo>
                <a:cubicBezTo>
                  <a:pt x="219" y="84"/>
                  <a:pt x="214" y="86"/>
                  <a:pt x="212" y="89"/>
                </a:cubicBezTo>
                <a:cubicBezTo>
                  <a:pt x="217" y="86"/>
                  <a:pt x="220" y="83"/>
                  <a:pt x="224" y="82"/>
                </a:cubicBezTo>
                <a:cubicBezTo>
                  <a:pt x="224" y="82"/>
                  <a:pt x="222" y="83"/>
                  <a:pt x="223" y="83"/>
                </a:cubicBezTo>
                <a:cubicBezTo>
                  <a:pt x="226" y="82"/>
                  <a:pt x="228" y="80"/>
                  <a:pt x="232" y="79"/>
                </a:cubicBezTo>
                <a:cubicBezTo>
                  <a:pt x="231" y="78"/>
                  <a:pt x="231" y="78"/>
                  <a:pt x="228" y="79"/>
                </a:cubicBezTo>
                <a:close/>
                <a:moveTo>
                  <a:pt x="209" y="55"/>
                </a:moveTo>
                <a:cubicBezTo>
                  <a:pt x="212" y="54"/>
                  <a:pt x="215" y="52"/>
                  <a:pt x="216" y="50"/>
                </a:cubicBezTo>
                <a:cubicBezTo>
                  <a:pt x="212" y="52"/>
                  <a:pt x="211" y="53"/>
                  <a:pt x="209" y="55"/>
                </a:cubicBezTo>
                <a:close/>
                <a:moveTo>
                  <a:pt x="220" y="66"/>
                </a:moveTo>
                <a:cubicBezTo>
                  <a:pt x="223" y="64"/>
                  <a:pt x="220" y="67"/>
                  <a:pt x="223" y="65"/>
                </a:cubicBezTo>
                <a:cubicBezTo>
                  <a:pt x="224" y="64"/>
                  <a:pt x="223" y="65"/>
                  <a:pt x="223" y="64"/>
                </a:cubicBezTo>
                <a:cubicBezTo>
                  <a:pt x="222" y="65"/>
                  <a:pt x="220" y="65"/>
                  <a:pt x="220" y="66"/>
                </a:cubicBezTo>
                <a:close/>
                <a:moveTo>
                  <a:pt x="217" y="67"/>
                </a:moveTo>
                <a:cubicBezTo>
                  <a:pt x="214" y="69"/>
                  <a:pt x="216" y="70"/>
                  <a:pt x="219" y="67"/>
                </a:cubicBezTo>
                <a:cubicBezTo>
                  <a:pt x="214" y="69"/>
                  <a:pt x="222" y="65"/>
                  <a:pt x="217" y="67"/>
                </a:cubicBezTo>
                <a:close/>
                <a:moveTo>
                  <a:pt x="226" y="94"/>
                </a:moveTo>
                <a:cubicBezTo>
                  <a:pt x="225" y="94"/>
                  <a:pt x="224" y="95"/>
                  <a:pt x="224" y="96"/>
                </a:cubicBezTo>
                <a:cubicBezTo>
                  <a:pt x="226" y="94"/>
                  <a:pt x="226" y="95"/>
                  <a:pt x="228" y="94"/>
                </a:cubicBezTo>
                <a:cubicBezTo>
                  <a:pt x="228" y="93"/>
                  <a:pt x="227" y="94"/>
                  <a:pt x="226" y="94"/>
                </a:cubicBezTo>
                <a:close/>
                <a:moveTo>
                  <a:pt x="216" y="80"/>
                </a:moveTo>
                <a:cubicBezTo>
                  <a:pt x="215" y="80"/>
                  <a:pt x="213" y="82"/>
                  <a:pt x="211" y="82"/>
                </a:cubicBezTo>
                <a:cubicBezTo>
                  <a:pt x="211" y="83"/>
                  <a:pt x="214" y="82"/>
                  <a:pt x="216" y="80"/>
                </a:cubicBezTo>
                <a:close/>
                <a:moveTo>
                  <a:pt x="206" y="79"/>
                </a:moveTo>
                <a:cubicBezTo>
                  <a:pt x="206" y="79"/>
                  <a:pt x="208" y="78"/>
                  <a:pt x="207" y="79"/>
                </a:cubicBezTo>
                <a:cubicBezTo>
                  <a:pt x="209" y="77"/>
                  <a:pt x="210" y="78"/>
                  <a:pt x="212" y="75"/>
                </a:cubicBezTo>
                <a:cubicBezTo>
                  <a:pt x="210" y="76"/>
                  <a:pt x="208" y="77"/>
                  <a:pt x="206" y="79"/>
                </a:cubicBezTo>
                <a:close/>
                <a:moveTo>
                  <a:pt x="192" y="65"/>
                </a:moveTo>
                <a:cubicBezTo>
                  <a:pt x="191" y="66"/>
                  <a:pt x="190" y="67"/>
                  <a:pt x="190" y="67"/>
                </a:cubicBezTo>
                <a:cubicBezTo>
                  <a:pt x="193" y="65"/>
                  <a:pt x="197" y="64"/>
                  <a:pt x="198" y="63"/>
                </a:cubicBezTo>
                <a:cubicBezTo>
                  <a:pt x="194" y="64"/>
                  <a:pt x="195" y="64"/>
                  <a:pt x="192" y="65"/>
                </a:cubicBezTo>
                <a:close/>
                <a:moveTo>
                  <a:pt x="208" y="90"/>
                </a:moveTo>
                <a:cubicBezTo>
                  <a:pt x="207" y="91"/>
                  <a:pt x="206" y="91"/>
                  <a:pt x="206" y="92"/>
                </a:cubicBezTo>
                <a:cubicBezTo>
                  <a:pt x="207" y="91"/>
                  <a:pt x="206" y="93"/>
                  <a:pt x="209" y="91"/>
                </a:cubicBezTo>
                <a:cubicBezTo>
                  <a:pt x="210" y="90"/>
                  <a:pt x="208" y="91"/>
                  <a:pt x="208" y="90"/>
                </a:cubicBezTo>
                <a:close/>
                <a:moveTo>
                  <a:pt x="207" y="101"/>
                </a:moveTo>
                <a:cubicBezTo>
                  <a:pt x="208" y="101"/>
                  <a:pt x="212" y="98"/>
                  <a:pt x="214" y="97"/>
                </a:cubicBezTo>
                <a:cubicBezTo>
                  <a:pt x="211" y="99"/>
                  <a:pt x="207" y="101"/>
                  <a:pt x="207" y="101"/>
                </a:cubicBezTo>
                <a:close/>
                <a:moveTo>
                  <a:pt x="190" y="86"/>
                </a:moveTo>
                <a:cubicBezTo>
                  <a:pt x="191" y="85"/>
                  <a:pt x="196" y="82"/>
                  <a:pt x="196" y="82"/>
                </a:cubicBezTo>
                <a:cubicBezTo>
                  <a:pt x="194" y="83"/>
                  <a:pt x="192" y="85"/>
                  <a:pt x="190" y="86"/>
                </a:cubicBezTo>
                <a:close/>
                <a:moveTo>
                  <a:pt x="198" y="111"/>
                </a:moveTo>
                <a:cubicBezTo>
                  <a:pt x="199" y="112"/>
                  <a:pt x="204" y="109"/>
                  <a:pt x="205" y="107"/>
                </a:cubicBezTo>
                <a:cubicBezTo>
                  <a:pt x="203" y="109"/>
                  <a:pt x="201" y="110"/>
                  <a:pt x="198" y="111"/>
                </a:cubicBezTo>
                <a:close/>
                <a:moveTo>
                  <a:pt x="185" y="86"/>
                </a:moveTo>
                <a:cubicBezTo>
                  <a:pt x="185" y="86"/>
                  <a:pt x="189" y="84"/>
                  <a:pt x="188" y="84"/>
                </a:cubicBezTo>
                <a:cubicBezTo>
                  <a:pt x="184" y="85"/>
                  <a:pt x="184" y="87"/>
                  <a:pt x="183" y="89"/>
                </a:cubicBezTo>
                <a:cubicBezTo>
                  <a:pt x="184" y="88"/>
                  <a:pt x="184" y="88"/>
                  <a:pt x="184" y="88"/>
                </a:cubicBezTo>
                <a:cubicBezTo>
                  <a:pt x="187" y="87"/>
                  <a:pt x="190" y="84"/>
                  <a:pt x="188" y="84"/>
                </a:cubicBezTo>
                <a:cubicBezTo>
                  <a:pt x="188" y="84"/>
                  <a:pt x="186" y="86"/>
                  <a:pt x="185" y="86"/>
                </a:cubicBezTo>
                <a:close/>
                <a:moveTo>
                  <a:pt x="175" y="77"/>
                </a:moveTo>
                <a:cubicBezTo>
                  <a:pt x="177" y="75"/>
                  <a:pt x="182" y="73"/>
                  <a:pt x="180" y="73"/>
                </a:cubicBezTo>
                <a:cubicBezTo>
                  <a:pt x="179" y="75"/>
                  <a:pt x="174" y="76"/>
                  <a:pt x="175" y="77"/>
                </a:cubicBezTo>
                <a:close/>
                <a:moveTo>
                  <a:pt x="186" y="115"/>
                </a:moveTo>
                <a:cubicBezTo>
                  <a:pt x="187" y="115"/>
                  <a:pt x="191" y="112"/>
                  <a:pt x="191" y="111"/>
                </a:cubicBezTo>
                <a:cubicBezTo>
                  <a:pt x="190" y="112"/>
                  <a:pt x="187" y="113"/>
                  <a:pt x="186" y="115"/>
                </a:cubicBezTo>
                <a:close/>
                <a:moveTo>
                  <a:pt x="177" y="93"/>
                </a:moveTo>
                <a:cubicBezTo>
                  <a:pt x="170" y="97"/>
                  <a:pt x="177" y="95"/>
                  <a:pt x="177" y="93"/>
                </a:cubicBezTo>
                <a:close/>
                <a:moveTo>
                  <a:pt x="183" y="114"/>
                </a:moveTo>
                <a:cubicBezTo>
                  <a:pt x="185" y="113"/>
                  <a:pt x="188" y="111"/>
                  <a:pt x="188" y="110"/>
                </a:cubicBezTo>
                <a:cubicBezTo>
                  <a:pt x="185" y="112"/>
                  <a:pt x="184" y="113"/>
                  <a:pt x="183" y="114"/>
                </a:cubicBezTo>
                <a:close/>
                <a:moveTo>
                  <a:pt x="158" y="89"/>
                </a:moveTo>
                <a:cubicBezTo>
                  <a:pt x="160" y="88"/>
                  <a:pt x="165" y="84"/>
                  <a:pt x="163" y="85"/>
                </a:cubicBezTo>
                <a:cubicBezTo>
                  <a:pt x="163" y="85"/>
                  <a:pt x="157" y="89"/>
                  <a:pt x="158" y="89"/>
                </a:cubicBezTo>
                <a:close/>
                <a:moveTo>
                  <a:pt x="166" y="104"/>
                </a:moveTo>
                <a:cubicBezTo>
                  <a:pt x="168" y="103"/>
                  <a:pt x="170" y="102"/>
                  <a:pt x="171" y="101"/>
                </a:cubicBezTo>
                <a:cubicBezTo>
                  <a:pt x="169" y="103"/>
                  <a:pt x="166" y="103"/>
                  <a:pt x="166" y="104"/>
                </a:cubicBezTo>
                <a:close/>
                <a:moveTo>
                  <a:pt x="172" y="122"/>
                </a:moveTo>
                <a:cubicBezTo>
                  <a:pt x="172" y="122"/>
                  <a:pt x="176" y="120"/>
                  <a:pt x="176" y="120"/>
                </a:cubicBezTo>
                <a:cubicBezTo>
                  <a:pt x="175" y="120"/>
                  <a:pt x="175" y="120"/>
                  <a:pt x="172" y="122"/>
                </a:cubicBezTo>
                <a:close/>
                <a:moveTo>
                  <a:pt x="142" y="97"/>
                </a:moveTo>
                <a:cubicBezTo>
                  <a:pt x="145" y="95"/>
                  <a:pt x="147" y="93"/>
                  <a:pt x="148" y="92"/>
                </a:cubicBezTo>
                <a:cubicBezTo>
                  <a:pt x="146" y="93"/>
                  <a:pt x="142" y="96"/>
                  <a:pt x="142" y="97"/>
                </a:cubicBezTo>
                <a:close/>
                <a:moveTo>
                  <a:pt x="155" y="112"/>
                </a:moveTo>
                <a:cubicBezTo>
                  <a:pt x="155" y="112"/>
                  <a:pt x="156" y="111"/>
                  <a:pt x="156" y="111"/>
                </a:cubicBezTo>
                <a:cubicBezTo>
                  <a:pt x="155" y="112"/>
                  <a:pt x="156" y="112"/>
                  <a:pt x="157" y="111"/>
                </a:cubicBezTo>
                <a:cubicBezTo>
                  <a:pt x="157" y="111"/>
                  <a:pt x="158" y="110"/>
                  <a:pt x="158" y="109"/>
                </a:cubicBezTo>
                <a:cubicBezTo>
                  <a:pt x="157" y="110"/>
                  <a:pt x="155" y="111"/>
                  <a:pt x="155" y="112"/>
                </a:cubicBezTo>
                <a:close/>
                <a:moveTo>
                  <a:pt x="164" y="129"/>
                </a:moveTo>
                <a:cubicBezTo>
                  <a:pt x="165" y="128"/>
                  <a:pt x="170" y="125"/>
                  <a:pt x="169" y="124"/>
                </a:cubicBezTo>
                <a:cubicBezTo>
                  <a:pt x="167" y="126"/>
                  <a:pt x="165" y="127"/>
                  <a:pt x="164" y="129"/>
                </a:cubicBezTo>
                <a:close/>
                <a:moveTo>
                  <a:pt x="153" y="112"/>
                </a:moveTo>
                <a:cubicBezTo>
                  <a:pt x="155" y="111"/>
                  <a:pt x="158" y="109"/>
                  <a:pt x="157" y="109"/>
                </a:cubicBezTo>
                <a:cubicBezTo>
                  <a:pt x="154" y="110"/>
                  <a:pt x="154" y="111"/>
                  <a:pt x="153" y="112"/>
                </a:cubicBezTo>
                <a:close/>
                <a:moveTo>
                  <a:pt x="164" y="125"/>
                </a:moveTo>
                <a:cubicBezTo>
                  <a:pt x="165" y="124"/>
                  <a:pt x="167" y="122"/>
                  <a:pt x="167" y="122"/>
                </a:cubicBezTo>
                <a:cubicBezTo>
                  <a:pt x="166" y="122"/>
                  <a:pt x="162" y="125"/>
                  <a:pt x="164" y="125"/>
                </a:cubicBezTo>
                <a:close/>
                <a:moveTo>
                  <a:pt x="162" y="131"/>
                </a:moveTo>
                <a:cubicBezTo>
                  <a:pt x="162" y="131"/>
                  <a:pt x="161" y="132"/>
                  <a:pt x="161" y="133"/>
                </a:cubicBezTo>
                <a:cubicBezTo>
                  <a:pt x="164" y="130"/>
                  <a:pt x="164" y="130"/>
                  <a:pt x="164" y="130"/>
                </a:cubicBezTo>
                <a:cubicBezTo>
                  <a:pt x="162" y="131"/>
                  <a:pt x="170" y="126"/>
                  <a:pt x="167" y="127"/>
                </a:cubicBezTo>
                <a:cubicBezTo>
                  <a:pt x="165" y="129"/>
                  <a:pt x="163" y="130"/>
                  <a:pt x="162" y="131"/>
                </a:cubicBezTo>
                <a:close/>
                <a:moveTo>
                  <a:pt x="153" y="115"/>
                </a:moveTo>
                <a:cubicBezTo>
                  <a:pt x="153" y="115"/>
                  <a:pt x="154" y="114"/>
                  <a:pt x="153" y="114"/>
                </a:cubicBezTo>
                <a:cubicBezTo>
                  <a:pt x="149" y="118"/>
                  <a:pt x="155" y="114"/>
                  <a:pt x="153" y="116"/>
                </a:cubicBezTo>
                <a:cubicBezTo>
                  <a:pt x="155" y="115"/>
                  <a:pt x="155" y="115"/>
                  <a:pt x="155" y="115"/>
                </a:cubicBezTo>
                <a:cubicBezTo>
                  <a:pt x="155" y="115"/>
                  <a:pt x="155" y="114"/>
                  <a:pt x="155" y="114"/>
                </a:cubicBezTo>
                <a:cubicBezTo>
                  <a:pt x="154" y="115"/>
                  <a:pt x="153" y="115"/>
                  <a:pt x="153" y="115"/>
                </a:cubicBezTo>
                <a:close/>
                <a:moveTo>
                  <a:pt x="132" y="105"/>
                </a:moveTo>
                <a:cubicBezTo>
                  <a:pt x="135" y="103"/>
                  <a:pt x="140" y="99"/>
                  <a:pt x="140" y="98"/>
                </a:cubicBezTo>
                <a:cubicBezTo>
                  <a:pt x="136" y="101"/>
                  <a:pt x="133" y="104"/>
                  <a:pt x="132" y="105"/>
                </a:cubicBezTo>
                <a:close/>
                <a:moveTo>
                  <a:pt x="158" y="134"/>
                </a:moveTo>
                <a:cubicBezTo>
                  <a:pt x="159" y="132"/>
                  <a:pt x="163" y="130"/>
                  <a:pt x="163" y="130"/>
                </a:cubicBezTo>
                <a:cubicBezTo>
                  <a:pt x="161" y="131"/>
                  <a:pt x="157" y="133"/>
                  <a:pt x="158" y="134"/>
                </a:cubicBezTo>
                <a:close/>
                <a:moveTo>
                  <a:pt x="149" y="141"/>
                </a:moveTo>
                <a:cubicBezTo>
                  <a:pt x="151" y="141"/>
                  <a:pt x="153" y="139"/>
                  <a:pt x="153" y="138"/>
                </a:cubicBezTo>
                <a:cubicBezTo>
                  <a:pt x="154" y="138"/>
                  <a:pt x="157" y="136"/>
                  <a:pt x="158" y="135"/>
                </a:cubicBezTo>
                <a:cubicBezTo>
                  <a:pt x="155" y="136"/>
                  <a:pt x="151" y="139"/>
                  <a:pt x="149" y="141"/>
                </a:cubicBezTo>
                <a:close/>
                <a:moveTo>
                  <a:pt x="132" y="110"/>
                </a:moveTo>
                <a:cubicBezTo>
                  <a:pt x="132" y="108"/>
                  <a:pt x="128" y="112"/>
                  <a:pt x="127" y="113"/>
                </a:cubicBezTo>
                <a:cubicBezTo>
                  <a:pt x="126" y="114"/>
                  <a:pt x="128" y="114"/>
                  <a:pt x="129" y="112"/>
                </a:cubicBezTo>
                <a:cubicBezTo>
                  <a:pt x="129" y="111"/>
                  <a:pt x="131" y="110"/>
                  <a:pt x="131" y="110"/>
                </a:cubicBezTo>
                <a:cubicBezTo>
                  <a:pt x="131" y="110"/>
                  <a:pt x="131" y="110"/>
                  <a:pt x="132" y="110"/>
                </a:cubicBezTo>
                <a:close/>
                <a:moveTo>
                  <a:pt x="137" y="153"/>
                </a:moveTo>
                <a:cubicBezTo>
                  <a:pt x="139" y="150"/>
                  <a:pt x="143" y="148"/>
                  <a:pt x="143" y="147"/>
                </a:cubicBezTo>
                <a:cubicBezTo>
                  <a:pt x="140" y="149"/>
                  <a:pt x="138" y="151"/>
                  <a:pt x="137" y="153"/>
                </a:cubicBezTo>
                <a:close/>
                <a:moveTo>
                  <a:pt x="105" y="131"/>
                </a:moveTo>
                <a:cubicBezTo>
                  <a:pt x="110" y="128"/>
                  <a:pt x="114" y="123"/>
                  <a:pt x="118" y="120"/>
                </a:cubicBezTo>
                <a:cubicBezTo>
                  <a:pt x="117" y="119"/>
                  <a:pt x="117" y="119"/>
                  <a:pt x="117" y="119"/>
                </a:cubicBezTo>
                <a:cubicBezTo>
                  <a:pt x="113" y="123"/>
                  <a:pt x="107" y="128"/>
                  <a:pt x="105" y="131"/>
                </a:cubicBezTo>
                <a:close/>
                <a:moveTo>
                  <a:pt x="144" y="153"/>
                </a:moveTo>
                <a:cubicBezTo>
                  <a:pt x="144" y="154"/>
                  <a:pt x="143" y="155"/>
                  <a:pt x="143" y="155"/>
                </a:cubicBezTo>
                <a:cubicBezTo>
                  <a:pt x="146" y="153"/>
                  <a:pt x="146" y="153"/>
                  <a:pt x="146" y="153"/>
                </a:cubicBezTo>
                <a:cubicBezTo>
                  <a:pt x="145" y="153"/>
                  <a:pt x="146" y="152"/>
                  <a:pt x="144" y="153"/>
                </a:cubicBezTo>
                <a:close/>
                <a:moveTo>
                  <a:pt x="124" y="137"/>
                </a:moveTo>
                <a:cubicBezTo>
                  <a:pt x="125" y="137"/>
                  <a:pt x="126" y="136"/>
                  <a:pt x="126" y="136"/>
                </a:cubicBezTo>
                <a:cubicBezTo>
                  <a:pt x="125" y="136"/>
                  <a:pt x="123" y="138"/>
                  <a:pt x="122" y="139"/>
                </a:cubicBezTo>
                <a:cubicBezTo>
                  <a:pt x="121" y="140"/>
                  <a:pt x="121" y="140"/>
                  <a:pt x="122" y="140"/>
                </a:cubicBezTo>
                <a:cubicBezTo>
                  <a:pt x="124" y="138"/>
                  <a:pt x="123" y="138"/>
                  <a:pt x="124" y="137"/>
                </a:cubicBezTo>
                <a:close/>
                <a:moveTo>
                  <a:pt x="112" y="136"/>
                </a:moveTo>
                <a:cubicBezTo>
                  <a:pt x="109" y="139"/>
                  <a:pt x="114" y="135"/>
                  <a:pt x="111" y="138"/>
                </a:cubicBezTo>
                <a:cubicBezTo>
                  <a:pt x="113" y="136"/>
                  <a:pt x="113" y="136"/>
                  <a:pt x="115" y="135"/>
                </a:cubicBezTo>
                <a:cubicBezTo>
                  <a:pt x="115" y="135"/>
                  <a:pt x="116" y="134"/>
                  <a:pt x="115" y="134"/>
                </a:cubicBezTo>
                <a:cubicBezTo>
                  <a:pt x="113" y="136"/>
                  <a:pt x="114" y="134"/>
                  <a:pt x="112" y="136"/>
                </a:cubicBezTo>
                <a:close/>
                <a:moveTo>
                  <a:pt x="125" y="156"/>
                </a:moveTo>
                <a:cubicBezTo>
                  <a:pt x="126" y="156"/>
                  <a:pt x="128" y="154"/>
                  <a:pt x="129" y="152"/>
                </a:cubicBezTo>
                <a:cubicBezTo>
                  <a:pt x="128" y="153"/>
                  <a:pt x="126" y="154"/>
                  <a:pt x="125" y="156"/>
                </a:cubicBezTo>
                <a:close/>
                <a:moveTo>
                  <a:pt x="113" y="150"/>
                </a:moveTo>
                <a:cubicBezTo>
                  <a:pt x="117" y="147"/>
                  <a:pt x="116" y="148"/>
                  <a:pt x="120" y="145"/>
                </a:cubicBezTo>
                <a:cubicBezTo>
                  <a:pt x="118" y="145"/>
                  <a:pt x="121" y="143"/>
                  <a:pt x="120" y="143"/>
                </a:cubicBezTo>
                <a:cubicBezTo>
                  <a:pt x="119" y="145"/>
                  <a:pt x="113" y="149"/>
                  <a:pt x="113" y="150"/>
                </a:cubicBezTo>
                <a:close/>
                <a:moveTo>
                  <a:pt x="112" y="138"/>
                </a:moveTo>
                <a:cubicBezTo>
                  <a:pt x="110" y="140"/>
                  <a:pt x="110" y="138"/>
                  <a:pt x="108" y="140"/>
                </a:cubicBezTo>
                <a:cubicBezTo>
                  <a:pt x="107" y="142"/>
                  <a:pt x="109" y="140"/>
                  <a:pt x="110" y="141"/>
                </a:cubicBezTo>
                <a:cubicBezTo>
                  <a:pt x="111" y="140"/>
                  <a:pt x="114" y="137"/>
                  <a:pt x="112" y="138"/>
                </a:cubicBezTo>
                <a:close/>
                <a:moveTo>
                  <a:pt x="96" y="141"/>
                </a:moveTo>
                <a:cubicBezTo>
                  <a:pt x="99" y="138"/>
                  <a:pt x="99" y="138"/>
                  <a:pt x="99" y="138"/>
                </a:cubicBezTo>
                <a:cubicBezTo>
                  <a:pt x="98" y="137"/>
                  <a:pt x="98" y="137"/>
                  <a:pt x="98" y="137"/>
                </a:cubicBezTo>
                <a:cubicBezTo>
                  <a:pt x="96" y="139"/>
                  <a:pt x="97" y="139"/>
                  <a:pt x="96" y="141"/>
                </a:cubicBezTo>
                <a:close/>
                <a:moveTo>
                  <a:pt x="119" y="170"/>
                </a:moveTo>
                <a:cubicBezTo>
                  <a:pt x="119" y="171"/>
                  <a:pt x="120" y="168"/>
                  <a:pt x="120" y="169"/>
                </a:cubicBezTo>
                <a:cubicBezTo>
                  <a:pt x="121" y="168"/>
                  <a:pt x="125" y="165"/>
                  <a:pt x="123" y="166"/>
                </a:cubicBezTo>
                <a:cubicBezTo>
                  <a:pt x="121" y="168"/>
                  <a:pt x="121" y="168"/>
                  <a:pt x="119" y="170"/>
                </a:cubicBezTo>
                <a:close/>
                <a:moveTo>
                  <a:pt x="111" y="161"/>
                </a:moveTo>
                <a:cubicBezTo>
                  <a:pt x="113" y="159"/>
                  <a:pt x="114" y="159"/>
                  <a:pt x="115" y="158"/>
                </a:cubicBezTo>
                <a:cubicBezTo>
                  <a:pt x="114" y="158"/>
                  <a:pt x="115" y="157"/>
                  <a:pt x="114" y="157"/>
                </a:cubicBezTo>
                <a:cubicBezTo>
                  <a:pt x="113" y="159"/>
                  <a:pt x="111" y="160"/>
                  <a:pt x="111" y="161"/>
                </a:cubicBezTo>
                <a:close/>
                <a:moveTo>
                  <a:pt x="85" y="151"/>
                </a:moveTo>
                <a:cubicBezTo>
                  <a:pt x="83" y="153"/>
                  <a:pt x="82" y="154"/>
                  <a:pt x="81" y="155"/>
                </a:cubicBezTo>
                <a:cubicBezTo>
                  <a:pt x="81" y="156"/>
                  <a:pt x="81" y="156"/>
                  <a:pt x="81" y="156"/>
                </a:cubicBezTo>
                <a:cubicBezTo>
                  <a:pt x="81" y="156"/>
                  <a:pt x="81" y="156"/>
                  <a:pt x="81" y="156"/>
                </a:cubicBezTo>
                <a:cubicBezTo>
                  <a:pt x="82" y="156"/>
                  <a:pt x="82" y="156"/>
                  <a:pt x="82" y="156"/>
                </a:cubicBezTo>
                <a:cubicBezTo>
                  <a:pt x="83" y="155"/>
                  <a:pt x="83" y="155"/>
                  <a:pt x="83" y="155"/>
                </a:cubicBezTo>
                <a:cubicBezTo>
                  <a:pt x="84" y="154"/>
                  <a:pt x="85" y="152"/>
                  <a:pt x="86" y="151"/>
                </a:cubicBezTo>
                <a:cubicBezTo>
                  <a:pt x="89" y="149"/>
                  <a:pt x="91" y="146"/>
                  <a:pt x="93" y="143"/>
                </a:cubicBezTo>
                <a:cubicBezTo>
                  <a:pt x="90" y="146"/>
                  <a:pt x="87" y="149"/>
                  <a:pt x="85" y="151"/>
                </a:cubicBezTo>
                <a:close/>
                <a:moveTo>
                  <a:pt x="88" y="156"/>
                </a:moveTo>
                <a:cubicBezTo>
                  <a:pt x="90" y="154"/>
                  <a:pt x="91" y="154"/>
                  <a:pt x="93" y="152"/>
                </a:cubicBezTo>
                <a:cubicBezTo>
                  <a:pt x="93" y="151"/>
                  <a:pt x="93" y="150"/>
                  <a:pt x="94" y="149"/>
                </a:cubicBezTo>
                <a:cubicBezTo>
                  <a:pt x="91" y="152"/>
                  <a:pt x="87" y="156"/>
                  <a:pt x="88" y="156"/>
                </a:cubicBezTo>
                <a:close/>
                <a:moveTo>
                  <a:pt x="86" y="154"/>
                </a:moveTo>
                <a:cubicBezTo>
                  <a:pt x="88" y="153"/>
                  <a:pt x="87" y="154"/>
                  <a:pt x="89" y="152"/>
                </a:cubicBezTo>
                <a:cubicBezTo>
                  <a:pt x="89" y="152"/>
                  <a:pt x="89" y="152"/>
                  <a:pt x="90" y="151"/>
                </a:cubicBezTo>
                <a:cubicBezTo>
                  <a:pt x="89" y="151"/>
                  <a:pt x="89" y="151"/>
                  <a:pt x="90" y="151"/>
                </a:cubicBezTo>
                <a:cubicBezTo>
                  <a:pt x="90" y="150"/>
                  <a:pt x="90" y="150"/>
                  <a:pt x="90" y="150"/>
                </a:cubicBezTo>
                <a:cubicBezTo>
                  <a:pt x="89" y="152"/>
                  <a:pt x="86" y="154"/>
                  <a:pt x="86" y="154"/>
                </a:cubicBezTo>
                <a:close/>
                <a:moveTo>
                  <a:pt x="96" y="160"/>
                </a:moveTo>
                <a:cubicBezTo>
                  <a:pt x="96" y="161"/>
                  <a:pt x="94" y="163"/>
                  <a:pt x="94" y="164"/>
                </a:cubicBezTo>
                <a:cubicBezTo>
                  <a:pt x="96" y="162"/>
                  <a:pt x="96" y="161"/>
                  <a:pt x="98" y="160"/>
                </a:cubicBezTo>
                <a:cubicBezTo>
                  <a:pt x="97" y="159"/>
                  <a:pt x="97" y="160"/>
                  <a:pt x="96" y="160"/>
                </a:cubicBezTo>
                <a:close/>
                <a:moveTo>
                  <a:pt x="95" y="158"/>
                </a:moveTo>
                <a:cubicBezTo>
                  <a:pt x="95" y="158"/>
                  <a:pt x="95" y="158"/>
                  <a:pt x="95" y="158"/>
                </a:cubicBezTo>
                <a:cubicBezTo>
                  <a:pt x="93" y="159"/>
                  <a:pt x="94" y="159"/>
                  <a:pt x="92" y="160"/>
                </a:cubicBezTo>
                <a:cubicBezTo>
                  <a:pt x="93" y="161"/>
                  <a:pt x="93" y="161"/>
                  <a:pt x="93" y="161"/>
                </a:cubicBezTo>
                <a:cubicBezTo>
                  <a:pt x="94" y="159"/>
                  <a:pt x="94" y="160"/>
                  <a:pt x="95" y="158"/>
                </a:cubicBezTo>
                <a:close/>
                <a:moveTo>
                  <a:pt x="85" y="163"/>
                </a:moveTo>
                <a:cubicBezTo>
                  <a:pt x="86" y="162"/>
                  <a:pt x="86" y="162"/>
                  <a:pt x="86" y="162"/>
                </a:cubicBezTo>
                <a:cubicBezTo>
                  <a:pt x="86" y="162"/>
                  <a:pt x="85" y="162"/>
                  <a:pt x="85" y="163"/>
                </a:cubicBezTo>
                <a:close/>
                <a:moveTo>
                  <a:pt x="91" y="167"/>
                </a:moveTo>
                <a:cubicBezTo>
                  <a:pt x="91" y="167"/>
                  <a:pt x="91" y="167"/>
                  <a:pt x="91" y="168"/>
                </a:cubicBezTo>
                <a:cubicBezTo>
                  <a:pt x="92" y="168"/>
                  <a:pt x="92" y="168"/>
                  <a:pt x="92" y="167"/>
                </a:cubicBezTo>
                <a:cubicBezTo>
                  <a:pt x="92" y="167"/>
                  <a:pt x="92" y="167"/>
                  <a:pt x="92" y="167"/>
                </a:cubicBezTo>
                <a:cubicBezTo>
                  <a:pt x="92" y="167"/>
                  <a:pt x="91" y="166"/>
                  <a:pt x="91" y="167"/>
                </a:cubicBezTo>
                <a:close/>
                <a:moveTo>
                  <a:pt x="101" y="179"/>
                </a:moveTo>
                <a:cubicBezTo>
                  <a:pt x="101" y="179"/>
                  <a:pt x="101" y="179"/>
                  <a:pt x="102" y="180"/>
                </a:cubicBezTo>
                <a:cubicBezTo>
                  <a:pt x="102" y="179"/>
                  <a:pt x="102" y="178"/>
                  <a:pt x="103" y="178"/>
                </a:cubicBezTo>
                <a:cubicBezTo>
                  <a:pt x="103" y="178"/>
                  <a:pt x="103" y="178"/>
                  <a:pt x="103" y="177"/>
                </a:cubicBezTo>
                <a:cubicBezTo>
                  <a:pt x="102" y="178"/>
                  <a:pt x="102" y="178"/>
                  <a:pt x="101" y="179"/>
                </a:cubicBezTo>
                <a:close/>
                <a:moveTo>
                  <a:pt x="111" y="187"/>
                </a:moveTo>
                <a:cubicBezTo>
                  <a:pt x="111" y="188"/>
                  <a:pt x="112" y="187"/>
                  <a:pt x="112" y="187"/>
                </a:cubicBezTo>
                <a:cubicBezTo>
                  <a:pt x="111" y="187"/>
                  <a:pt x="112" y="187"/>
                  <a:pt x="112" y="186"/>
                </a:cubicBezTo>
                <a:cubicBezTo>
                  <a:pt x="111" y="186"/>
                  <a:pt x="112" y="187"/>
                  <a:pt x="111" y="187"/>
                </a:cubicBezTo>
                <a:close/>
                <a:moveTo>
                  <a:pt x="100" y="178"/>
                </a:moveTo>
                <a:cubicBezTo>
                  <a:pt x="100" y="179"/>
                  <a:pt x="101" y="179"/>
                  <a:pt x="101" y="178"/>
                </a:cubicBezTo>
                <a:cubicBezTo>
                  <a:pt x="101" y="178"/>
                  <a:pt x="101" y="178"/>
                  <a:pt x="101" y="178"/>
                </a:cubicBezTo>
                <a:cubicBezTo>
                  <a:pt x="101" y="178"/>
                  <a:pt x="101" y="178"/>
                  <a:pt x="101" y="178"/>
                </a:cubicBezTo>
                <a:cubicBezTo>
                  <a:pt x="101" y="178"/>
                  <a:pt x="100" y="178"/>
                  <a:pt x="100" y="178"/>
                </a:cubicBezTo>
                <a:close/>
                <a:moveTo>
                  <a:pt x="101" y="180"/>
                </a:moveTo>
                <a:cubicBezTo>
                  <a:pt x="101" y="179"/>
                  <a:pt x="101" y="181"/>
                  <a:pt x="102" y="180"/>
                </a:cubicBezTo>
                <a:cubicBezTo>
                  <a:pt x="102" y="180"/>
                  <a:pt x="101" y="179"/>
                  <a:pt x="101" y="179"/>
                </a:cubicBezTo>
                <a:cubicBezTo>
                  <a:pt x="101" y="179"/>
                  <a:pt x="100" y="180"/>
                  <a:pt x="101" y="180"/>
                </a:cubicBezTo>
                <a:close/>
                <a:moveTo>
                  <a:pt x="76" y="157"/>
                </a:moveTo>
                <a:cubicBezTo>
                  <a:pt x="76" y="157"/>
                  <a:pt x="77" y="156"/>
                  <a:pt x="76" y="156"/>
                </a:cubicBezTo>
                <a:cubicBezTo>
                  <a:pt x="76" y="156"/>
                  <a:pt x="76" y="157"/>
                  <a:pt x="76" y="157"/>
                </a:cubicBezTo>
                <a:close/>
                <a:moveTo>
                  <a:pt x="99" y="179"/>
                </a:moveTo>
                <a:cubicBezTo>
                  <a:pt x="99" y="178"/>
                  <a:pt x="100" y="180"/>
                  <a:pt x="100" y="179"/>
                </a:cubicBezTo>
                <a:cubicBezTo>
                  <a:pt x="99" y="179"/>
                  <a:pt x="100" y="179"/>
                  <a:pt x="100" y="178"/>
                </a:cubicBezTo>
                <a:cubicBezTo>
                  <a:pt x="100" y="178"/>
                  <a:pt x="99" y="179"/>
                  <a:pt x="99" y="179"/>
                </a:cubicBezTo>
                <a:close/>
                <a:moveTo>
                  <a:pt x="104" y="186"/>
                </a:moveTo>
                <a:cubicBezTo>
                  <a:pt x="105" y="185"/>
                  <a:pt x="105" y="185"/>
                  <a:pt x="105" y="185"/>
                </a:cubicBezTo>
                <a:cubicBezTo>
                  <a:pt x="105" y="184"/>
                  <a:pt x="104" y="185"/>
                  <a:pt x="104" y="186"/>
                </a:cubicBezTo>
                <a:close/>
                <a:moveTo>
                  <a:pt x="100" y="181"/>
                </a:moveTo>
                <a:cubicBezTo>
                  <a:pt x="100" y="181"/>
                  <a:pt x="100" y="181"/>
                  <a:pt x="100" y="181"/>
                </a:cubicBezTo>
                <a:cubicBezTo>
                  <a:pt x="100" y="181"/>
                  <a:pt x="100" y="181"/>
                  <a:pt x="100" y="181"/>
                </a:cubicBezTo>
                <a:cubicBezTo>
                  <a:pt x="100" y="181"/>
                  <a:pt x="101" y="181"/>
                  <a:pt x="101" y="181"/>
                </a:cubicBezTo>
                <a:cubicBezTo>
                  <a:pt x="100" y="181"/>
                  <a:pt x="100" y="180"/>
                  <a:pt x="100" y="181"/>
                </a:cubicBezTo>
                <a:close/>
                <a:moveTo>
                  <a:pt x="108" y="192"/>
                </a:moveTo>
                <a:cubicBezTo>
                  <a:pt x="108" y="191"/>
                  <a:pt x="109" y="190"/>
                  <a:pt x="109" y="190"/>
                </a:cubicBezTo>
                <a:cubicBezTo>
                  <a:pt x="108" y="191"/>
                  <a:pt x="107" y="191"/>
                  <a:pt x="108" y="192"/>
                </a:cubicBezTo>
                <a:close/>
                <a:moveTo>
                  <a:pt x="76" y="161"/>
                </a:moveTo>
                <a:cubicBezTo>
                  <a:pt x="76" y="161"/>
                  <a:pt x="77" y="162"/>
                  <a:pt x="77" y="161"/>
                </a:cubicBezTo>
                <a:cubicBezTo>
                  <a:pt x="77" y="161"/>
                  <a:pt x="77" y="161"/>
                  <a:pt x="77" y="161"/>
                </a:cubicBezTo>
                <a:cubicBezTo>
                  <a:pt x="77" y="161"/>
                  <a:pt x="78" y="161"/>
                  <a:pt x="77" y="161"/>
                </a:cubicBezTo>
                <a:cubicBezTo>
                  <a:pt x="77" y="161"/>
                  <a:pt x="77" y="161"/>
                  <a:pt x="76" y="161"/>
                </a:cubicBezTo>
                <a:close/>
                <a:moveTo>
                  <a:pt x="99" y="182"/>
                </a:moveTo>
                <a:cubicBezTo>
                  <a:pt x="99" y="182"/>
                  <a:pt x="99" y="182"/>
                  <a:pt x="99" y="182"/>
                </a:cubicBezTo>
                <a:cubicBezTo>
                  <a:pt x="100" y="182"/>
                  <a:pt x="100" y="182"/>
                  <a:pt x="100" y="181"/>
                </a:cubicBezTo>
                <a:cubicBezTo>
                  <a:pt x="99" y="181"/>
                  <a:pt x="99" y="182"/>
                  <a:pt x="99" y="182"/>
                </a:cubicBezTo>
                <a:close/>
                <a:moveTo>
                  <a:pt x="102" y="184"/>
                </a:moveTo>
                <a:cubicBezTo>
                  <a:pt x="102" y="184"/>
                  <a:pt x="102" y="185"/>
                  <a:pt x="102" y="185"/>
                </a:cubicBezTo>
                <a:cubicBezTo>
                  <a:pt x="102" y="185"/>
                  <a:pt x="102" y="185"/>
                  <a:pt x="102" y="185"/>
                </a:cubicBezTo>
                <a:cubicBezTo>
                  <a:pt x="102" y="185"/>
                  <a:pt x="103" y="185"/>
                  <a:pt x="103" y="184"/>
                </a:cubicBezTo>
                <a:cubicBezTo>
                  <a:pt x="103" y="185"/>
                  <a:pt x="102" y="184"/>
                  <a:pt x="102" y="184"/>
                </a:cubicBezTo>
                <a:close/>
                <a:moveTo>
                  <a:pt x="103" y="187"/>
                </a:moveTo>
                <a:cubicBezTo>
                  <a:pt x="104" y="186"/>
                  <a:pt x="104" y="186"/>
                  <a:pt x="104" y="185"/>
                </a:cubicBezTo>
                <a:cubicBezTo>
                  <a:pt x="104" y="186"/>
                  <a:pt x="103" y="186"/>
                  <a:pt x="103" y="187"/>
                </a:cubicBezTo>
                <a:close/>
                <a:moveTo>
                  <a:pt x="99" y="185"/>
                </a:moveTo>
                <a:cubicBezTo>
                  <a:pt x="99" y="185"/>
                  <a:pt x="100" y="185"/>
                  <a:pt x="100" y="185"/>
                </a:cubicBezTo>
                <a:cubicBezTo>
                  <a:pt x="100" y="185"/>
                  <a:pt x="101" y="185"/>
                  <a:pt x="101" y="186"/>
                </a:cubicBezTo>
                <a:cubicBezTo>
                  <a:pt x="102" y="186"/>
                  <a:pt x="100" y="184"/>
                  <a:pt x="102" y="184"/>
                </a:cubicBezTo>
                <a:cubicBezTo>
                  <a:pt x="101" y="184"/>
                  <a:pt x="101" y="184"/>
                  <a:pt x="101" y="183"/>
                </a:cubicBezTo>
                <a:cubicBezTo>
                  <a:pt x="100" y="184"/>
                  <a:pt x="99" y="184"/>
                  <a:pt x="99" y="185"/>
                </a:cubicBezTo>
                <a:close/>
                <a:moveTo>
                  <a:pt x="84" y="169"/>
                </a:moveTo>
                <a:cubicBezTo>
                  <a:pt x="84" y="169"/>
                  <a:pt x="85" y="169"/>
                  <a:pt x="85" y="168"/>
                </a:cubicBezTo>
                <a:cubicBezTo>
                  <a:pt x="85" y="169"/>
                  <a:pt x="84" y="169"/>
                  <a:pt x="84" y="169"/>
                </a:cubicBezTo>
                <a:close/>
                <a:moveTo>
                  <a:pt x="97" y="181"/>
                </a:moveTo>
                <a:cubicBezTo>
                  <a:pt x="98" y="181"/>
                  <a:pt x="97" y="182"/>
                  <a:pt x="98" y="182"/>
                </a:cubicBezTo>
                <a:cubicBezTo>
                  <a:pt x="98" y="181"/>
                  <a:pt x="98" y="181"/>
                  <a:pt x="98" y="181"/>
                </a:cubicBezTo>
                <a:cubicBezTo>
                  <a:pt x="98" y="181"/>
                  <a:pt x="98" y="181"/>
                  <a:pt x="97" y="181"/>
                </a:cubicBezTo>
                <a:close/>
                <a:moveTo>
                  <a:pt x="105" y="194"/>
                </a:moveTo>
                <a:cubicBezTo>
                  <a:pt x="106" y="194"/>
                  <a:pt x="106" y="192"/>
                  <a:pt x="107" y="192"/>
                </a:cubicBezTo>
                <a:cubicBezTo>
                  <a:pt x="107" y="192"/>
                  <a:pt x="107" y="192"/>
                  <a:pt x="107" y="192"/>
                </a:cubicBezTo>
                <a:cubicBezTo>
                  <a:pt x="106" y="192"/>
                  <a:pt x="105" y="193"/>
                  <a:pt x="105" y="194"/>
                </a:cubicBezTo>
                <a:close/>
                <a:moveTo>
                  <a:pt x="91" y="184"/>
                </a:moveTo>
                <a:cubicBezTo>
                  <a:pt x="92" y="184"/>
                  <a:pt x="91" y="185"/>
                  <a:pt x="91" y="185"/>
                </a:cubicBezTo>
                <a:cubicBezTo>
                  <a:pt x="92" y="185"/>
                  <a:pt x="92" y="184"/>
                  <a:pt x="93" y="184"/>
                </a:cubicBezTo>
                <a:cubicBezTo>
                  <a:pt x="92" y="184"/>
                  <a:pt x="92" y="184"/>
                  <a:pt x="92" y="183"/>
                </a:cubicBezTo>
                <a:cubicBezTo>
                  <a:pt x="92" y="184"/>
                  <a:pt x="92" y="184"/>
                  <a:pt x="91" y="184"/>
                </a:cubicBezTo>
                <a:close/>
                <a:moveTo>
                  <a:pt x="72" y="169"/>
                </a:moveTo>
                <a:cubicBezTo>
                  <a:pt x="73" y="170"/>
                  <a:pt x="73" y="170"/>
                  <a:pt x="73" y="170"/>
                </a:cubicBezTo>
                <a:cubicBezTo>
                  <a:pt x="73" y="169"/>
                  <a:pt x="75" y="168"/>
                  <a:pt x="74" y="167"/>
                </a:cubicBezTo>
                <a:cubicBezTo>
                  <a:pt x="73" y="168"/>
                  <a:pt x="73" y="169"/>
                  <a:pt x="72" y="169"/>
                </a:cubicBezTo>
                <a:close/>
                <a:moveTo>
                  <a:pt x="74" y="170"/>
                </a:moveTo>
                <a:cubicBezTo>
                  <a:pt x="75" y="170"/>
                  <a:pt x="76" y="169"/>
                  <a:pt x="76" y="168"/>
                </a:cubicBezTo>
                <a:cubicBezTo>
                  <a:pt x="75" y="169"/>
                  <a:pt x="74" y="170"/>
                  <a:pt x="74" y="170"/>
                </a:cubicBezTo>
                <a:close/>
                <a:moveTo>
                  <a:pt x="88" y="184"/>
                </a:moveTo>
                <a:cubicBezTo>
                  <a:pt x="89" y="185"/>
                  <a:pt x="89" y="185"/>
                  <a:pt x="89" y="185"/>
                </a:cubicBezTo>
                <a:cubicBezTo>
                  <a:pt x="90" y="184"/>
                  <a:pt x="90" y="184"/>
                  <a:pt x="90" y="183"/>
                </a:cubicBezTo>
                <a:cubicBezTo>
                  <a:pt x="90" y="183"/>
                  <a:pt x="89" y="184"/>
                  <a:pt x="88" y="184"/>
                </a:cubicBezTo>
                <a:close/>
                <a:moveTo>
                  <a:pt x="71" y="168"/>
                </a:moveTo>
                <a:cubicBezTo>
                  <a:pt x="71" y="168"/>
                  <a:pt x="71" y="167"/>
                  <a:pt x="71" y="167"/>
                </a:cubicBezTo>
                <a:cubicBezTo>
                  <a:pt x="71" y="167"/>
                  <a:pt x="71" y="168"/>
                  <a:pt x="71" y="168"/>
                </a:cubicBezTo>
                <a:close/>
                <a:moveTo>
                  <a:pt x="89" y="187"/>
                </a:moveTo>
                <a:cubicBezTo>
                  <a:pt x="90" y="188"/>
                  <a:pt x="90" y="187"/>
                  <a:pt x="90" y="187"/>
                </a:cubicBezTo>
                <a:cubicBezTo>
                  <a:pt x="91" y="187"/>
                  <a:pt x="91" y="186"/>
                  <a:pt x="91" y="186"/>
                </a:cubicBezTo>
                <a:cubicBezTo>
                  <a:pt x="90" y="186"/>
                  <a:pt x="90" y="187"/>
                  <a:pt x="89" y="186"/>
                </a:cubicBezTo>
                <a:cubicBezTo>
                  <a:pt x="89" y="186"/>
                  <a:pt x="90" y="187"/>
                  <a:pt x="89" y="187"/>
                </a:cubicBezTo>
                <a:close/>
                <a:moveTo>
                  <a:pt x="84" y="182"/>
                </a:moveTo>
                <a:cubicBezTo>
                  <a:pt x="84" y="182"/>
                  <a:pt x="85" y="180"/>
                  <a:pt x="84" y="180"/>
                </a:cubicBezTo>
                <a:cubicBezTo>
                  <a:pt x="84" y="181"/>
                  <a:pt x="83" y="181"/>
                  <a:pt x="84" y="182"/>
                </a:cubicBezTo>
                <a:close/>
                <a:moveTo>
                  <a:pt x="72" y="173"/>
                </a:moveTo>
                <a:cubicBezTo>
                  <a:pt x="72" y="173"/>
                  <a:pt x="73" y="173"/>
                  <a:pt x="73" y="173"/>
                </a:cubicBezTo>
                <a:cubicBezTo>
                  <a:pt x="73" y="173"/>
                  <a:pt x="73" y="173"/>
                  <a:pt x="73" y="172"/>
                </a:cubicBezTo>
                <a:cubicBezTo>
                  <a:pt x="72" y="172"/>
                  <a:pt x="75" y="172"/>
                  <a:pt x="74" y="171"/>
                </a:cubicBezTo>
                <a:cubicBezTo>
                  <a:pt x="73" y="171"/>
                  <a:pt x="73" y="172"/>
                  <a:pt x="72" y="173"/>
                </a:cubicBezTo>
                <a:close/>
                <a:moveTo>
                  <a:pt x="97" y="197"/>
                </a:moveTo>
                <a:cubicBezTo>
                  <a:pt x="98" y="196"/>
                  <a:pt x="99" y="195"/>
                  <a:pt x="99" y="194"/>
                </a:cubicBezTo>
                <a:cubicBezTo>
                  <a:pt x="99" y="195"/>
                  <a:pt x="97" y="195"/>
                  <a:pt x="97" y="197"/>
                </a:cubicBezTo>
                <a:close/>
                <a:moveTo>
                  <a:pt x="69" y="174"/>
                </a:moveTo>
                <a:cubicBezTo>
                  <a:pt x="70" y="173"/>
                  <a:pt x="71" y="172"/>
                  <a:pt x="72" y="171"/>
                </a:cubicBezTo>
                <a:cubicBezTo>
                  <a:pt x="72" y="170"/>
                  <a:pt x="72" y="170"/>
                  <a:pt x="72" y="170"/>
                </a:cubicBezTo>
                <a:cubicBezTo>
                  <a:pt x="71" y="172"/>
                  <a:pt x="69" y="172"/>
                  <a:pt x="69" y="174"/>
                </a:cubicBezTo>
                <a:close/>
                <a:moveTo>
                  <a:pt x="91" y="189"/>
                </a:moveTo>
                <a:cubicBezTo>
                  <a:pt x="91" y="189"/>
                  <a:pt x="92" y="189"/>
                  <a:pt x="91" y="188"/>
                </a:cubicBezTo>
                <a:cubicBezTo>
                  <a:pt x="91" y="189"/>
                  <a:pt x="90" y="189"/>
                  <a:pt x="91" y="189"/>
                </a:cubicBezTo>
                <a:close/>
                <a:moveTo>
                  <a:pt x="69" y="171"/>
                </a:moveTo>
                <a:cubicBezTo>
                  <a:pt x="69" y="170"/>
                  <a:pt x="70" y="169"/>
                  <a:pt x="70" y="169"/>
                </a:cubicBezTo>
                <a:cubicBezTo>
                  <a:pt x="69" y="169"/>
                  <a:pt x="68" y="170"/>
                  <a:pt x="69" y="171"/>
                </a:cubicBezTo>
                <a:close/>
                <a:moveTo>
                  <a:pt x="67" y="172"/>
                </a:moveTo>
                <a:cubicBezTo>
                  <a:pt x="68" y="173"/>
                  <a:pt x="68" y="172"/>
                  <a:pt x="68" y="171"/>
                </a:cubicBezTo>
                <a:lnTo>
                  <a:pt x="67" y="172"/>
                </a:lnTo>
                <a:close/>
                <a:moveTo>
                  <a:pt x="96" y="198"/>
                </a:moveTo>
                <a:cubicBezTo>
                  <a:pt x="97" y="198"/>
                  <a:pt x="97" y="197"/>
                  <a:pt x="97" y="197"/>
                </a:cubicBezTo>
                <a:cubicBezTo>
                  <a:pt x="96" y="197"/>
                  <a:pt x="96" y="198"/>
                  <a:pt x="96" y="198"/>
                </a:cubicBezTo>
                <a:close/>
                <a:moveTo>
                  <a:pt x="75" y="181"/>
                </a:moveTo>
                <a:cubicBezTo>
                  <a:pt x="76" y="181"/>
                  <a:pt x="77" y="180"/>
                  <a:pt x="76" y="180"/>
                </a:cubicBezTo>
                <a:cubicBezTo>
                  <a:pt x="76" y="180"/>
                  <a:pt x="75" y="181"/>
                  <a:pt x="75" y="181"/>
                </a:cubicBezTo>
                <a:close/>
                <a:moveTo>
                  <a:pt x="90" y="195"/>
                </a:moveTo>
                <a:cubicBezTo>
                  <a:pt x="91" y="196"/>
                  <a:pt x="91" y="194"/>
                  <a:pt x="92" y="194"/>
                </a:cubicBezTo>
                <a:cubicBezTo>
                  <a:pt x="92" y="194"/>
                  <a:pt x="92" y="194"/>
                  <a:pt x="91" y="193"/>
                </a:cubicBezTo>
                <a:cubicBezTo>
                  <a:pt x="91" y="194"/>
                  <a:pt x="91" y="195"/>
                  <a:pt x="90" y="195"/>
                </a:cubicBezTo>
                <a:close/>
                <a:moveTo>
                  <a:pt x="65" y="173"/>
                </a:moveTo>
                <a:cubicBezTo>
                  <a:pt x="66" y="173"/>
                  <a:pt x="66" y="172"/>
                  <a:pt x="66" y="172"/>
                </a:cubicBezTo>
                <a:cubicBezTo>
                  <a:pt x="66" y="172"/>
                  <a:pt x="65" y="173"/>
                  <a:pt x="65" y="173"/>
                </a:cubicBezTo>
                <a:close/>
                <a:moveTo>
                  <a:pt x="67" y="176"/>
                </a:moveTo>
                <a:cubicBezTo>
                  <a:pt x="68" y="177"/>
                  <a:pt x="69" y="175"/>
                  <a:pt x="68" y="175"/>
                </a:cubicBezTo>
                <a:cubicBezTo>
                  <a:pt x="68" y="176"/>
                  <a:pt x="67" y="176"/>
                  <a:pt x="67" y="176"/>
                </a:cubicBezTo>
                <a:close/>
                <a:moveTo>
                  <a:pt x="70" y="178"/>
                </a:moveTo>
                <a:cubicBezTo>
                  <a:pt x="70" y="179"/>
                  <a:pt x="70" y="178"/>
                  <a:pt x="70" y="177"/>
                </a:cubicBezTo>
                <a:cubicBezTo>
                  <a:pt x="70" y="177"/>
                  <a:pt x="70" y="178"/>
                  <a:pt x="70" y="178"/>
                </a:cubicBezTo>
                <a:close/>
                <a:moveTo>
                  <a:pt x="88" y="196"/>
                </a:moveTo>
                <a:cubicBezTo>
                  <a:pt x="89" y="196"/>
                  <a:pt x="90" y="195"/>
                  <a:pt x="89" y="194"/>
                </a:cubicBezTo>
                <a:cubicBezTo>
                  <a:pt x="89" y="196"/>
                  <a:pt x="87" y="195"/>
                  <a:pt x="88" y="196"/>
                </a:cubicBezTo>
                <a:close/>
                <a:moveTo>
                  <a:pt x="63" y="174"/>
                </a:moveTo>
                <a:cubicBezTo>
                  <a:pt x="63" y="174"/>
                  <a:pt x="63" y="174"/>
                  <a:pt x="63" y="174"/>
                </a:cubicBezTo>
                <a:cubicBezTo>
                  <a:pt x="64" y="174"/>
                  <a:pt x="64" y="173"/>
                  <a:pt x="64" y="172"/>
                </a:cubicBezTo>
                <a:cubicBezTo>
                  <a:pt x="64" y="172"/>
                  <a:pt x="64" y="173"/>
                  <a:pt x="63" y="174"/>
                </a:cubicBezTo>
                <a:close/>
                <a:moveTo>
                  <a:pt x="87" y="195"/>
                </a:moveTo>
                <a:cubicBezTo>
                  <a:pt x="87" y="194"/>
                  <a:pt x="87" y="194"/>
                  <a:pt x="88" y="194"/>
                </a:cubicBezTo>
                <a:cubicBezTo>
                  <a:pt x="87" y="193"/>
                  <a:pt x="87" y="193"/>
                  <a:pt x="87" y="193"/>
                </a:cubicBezTo>
                <a:cubicBezTo>
                  <a:pt x="87" y="194"/>
                  <a:pt x="86" y="194"/>
                  <a:pt x="87" y="195"/>
                </a:cubicBezTo>
                <a:close/>
                <a:moveTo>
                  <a:pt x="89" y="196"/>
                </a:moveTo>
                <a:cubicBezTo>
                  <a:pt x="89" y="196"/>
                  <a:pt x="90" y="197"/>
                  <a:pt x="90" y="197"/>
                </a:cubicBezTo>
                <a:cubicBezTo>
                  <a:pt x="90" y="196"/>
                  <a:pt x="90" y="196"/>
                  <a:pt x="89" y="196"/>
                </a:cubicBezTo>
                <a:close/>
                <a:moveTo>
                  <a:pt x="70" y="180"/>
                </a:moveTo>
                <a:cubicBezTo>
                  <a:pt x="70" y="180"/>
                  <a:pt x="70" y="180"/>
                  <a:pt x="70" y="179"/>
                </a:cubicBezTo>
                <a:cubicBezTo>
                  <a:pt x="70" y="179"/>
                  <a:pt x="69" y="179"/>
                  <a:pt x="69" y="180"/>
                </a:cubicBezTo>
                <a:cubicBezTo>
                  <a:pt x="69" y="180"/>
                  <a:pt x="69" y="180"/>
                  <a:pt x="70" y="180"/>
                </a:cubicBezTo>
                <a:close/>
                <a:moveTo>
                  <a:pt x="63" y="175"/>
                </a:moveTo>
                <a:cubicBezTo>
                  <a:pt x="62" y="175"/>
                  <a:pt x="61" y="176"/>
                  <a:pt x="61" y="177"/>
                </a:cubicBezTo>
                <a:cubicBezTo>
                  <a:pt x="62" y="177"/>
                  <a:pt x="63" y="175"/>
                  <a:pt x="63" y="174"/>
                </a:cubicBezTo>
                <a:cubicBezTo>
                  <a:pt x="63" y="174"/>
                  <a:pt x="63" y="175"/>
                  <a:pt x="63" y="175"/>
                </a:cubicBezTo>
                <a:close/>
                <a:moveTo>
                  <a:pt x="88" y="201"/>
                </a:moveTo>
                <a:cubicBezTo>
                  <a:pt x="88" y="202"/>
                  <a:pt x="88" y="202"/>
                  <a:pt x="89" y="202"/>
                </a:cubicBezTo>
                <a:cubicBezTo>
                  <a:pt x="89" y="201"/>
                  <a:pt x="89" y="201"/>
                  <a:pt x="90" y="200"/>
                </a:cubicBezTo>
                <a:cubicBezTo>
                  <a:pt x="90" y="200"/>
                  <a:pt x="90" y="200"/>
                  <a:pt x="90" y="199"/>
                </a:cubicBezTo>
                <a:cubicBezTo>
                  <a:pt x="90" y="199"/>
                  <a:pt x="90" y="199"/>
                  <a:pt x="90" y="199"/>
                </a:cubicBezTo>
                <a:cubicBezTo>
                  <a:pt x="89" y="200"/>
                  <a:pt x="89" y="201"/>
                  <a:pt x="88" y="201"/>
                </a:cubicBezTo>
                <a:close/>
                <a:moveTo>
                  <a:pt x="92" y="203"/>
                </a:moveTo>
                <a:cubicBezTo>
                  <a:pt x="92" y="203"/>
                  <a:pt x="93" y="202"/>
                  <a:pt x="93" y="202"/>
                </a:cubicBezTo>
                <a:cubicBezTo>
                  <a:pt x="92" y="202"/>
                  <a:pt x="92" y="202"/>
                  <a:pt x="92" y="203"/>
                </a:cubicBezTo>
                <a:close/>
                <a:moveTo>
                  <a:pt x="62" y="177"/>
                </a:moveTo>
                <a:cubicBezTo>
                  <a:pt x="62" y="177"/>
                  <a:pt x="63" y="177"/>
                  <a:pt x="63" y="176"/>
                </a:cubicBezTo>
                <a:cubicBezTo>
                  <a:pt x="62" y="176"/>
                  <a:pt x="62" y="177"/>
                  <a:pt x="62" y="177"/>
                </a:cubicBezTo>
                <a:close/>
                <a:moveTo>
                  <a:pt x="62" y="177"/>
                </a:moveTo>
                <a:cubicBezTo>
                  <a:pt x="62" y="178"/>
                  <a:pt x="63" y="178"/>
                  <a:pt x="63" y="178"/>
                </a:cubicBezTo>
                <a:cubicBezTo>
                  <a:pt x="63" y="177"/>
                  <a:pt x="63" y="177"/>
                  <a:pt x="62" y="177"/>
                </a:cubicBezTo>
                <a:close/>
                <a:moveTo>
                  <a:pt x="90" y="205"/>
                </a:moveTo>
                <a:cubicBezTo>
                  <a:pt x="90" y="205"/>
                  <a:pt x="92" y="204"/>
                  <a:pt x="91" y="203"/>
                </a:cubicBezTo>
                <a:cubicBezTo>
                  <a:pt x="91" y="203"/>
                  <a:pt x="90" y="204"/>
                  <a:pt x="90" y="205"/>
                </a:cubicBezTo>
                <a:close/>
                <a:moveTo>
                  <a:pt x="89" y="203"/>
                </a:moveTo>
                <a:cubicBezTo>
                  <a:pt x="90" y="204"/>
                  <a:pt x="91" y="202"/>
                  <a:pt x="90" y="202"/>
                </a:cubicBezTo>
                <a:cubicBezTo>
                  <a:pt x="90" y="203"/>
                  <a:pt x="90" y="203"/>
                  <a:pt x="89" y="203"/>
                </a:cubicBezTo>
                <a:close/>
                <a:moveTo>
                  <a:pt x="78" y="193"/>
                </a:moveTo>
                <a:cubicBezTo>
                  <a:pt x="76" y="194"/>
                  <a:pt x="79" y="195"/>
                  <a:pt x="78" y="196"/>
                </a:cubicBezTo>
                <a:cubicBezTo>
                  <a:pt x="79" y="196"/>
                  <a:pt x="80" y="194"/>
                  <a:pt x="80" y="194"/>
                </a:cubicBezTo>
                <a:cubicBezTo>
                  <a:pt x="79" y="195"/>
                  <a:pt x="78" y="194"/>
                  <a:pt x="78" y="193"/>
                </a:cubicBezTo>
                <a:close/>
                <a:moveTo>
                  <a:pt x="70" y="188"/>
                </a:moveTo>
                <a:cubicBezTo>
                  <a:pt x="69" y="188"/>
                  <a:pt x="70" y="188"/>
                  <a:pt x="69" y="188"/>
                </a:cubicBezTo>
                <a:cubicBezTo>
                  <a:pt x="69" y="189"/>
                  <a:pt x="67" y="189"/>
                  <a:pt x="68" y="190"/>
                </a:cubicBezTo>
                <a:cubicBezTo>
                  <a:pt x="68" y="189"/>
                  <a:pt x="70" y="190"/>
                  <a:pt x="70" y="188"/>
                </a:cubicBezTo>
                <a:cubicBezTo>
                  <a:pt x="70" y="188"/>
                  <a:pt x="70" y="188"/>
                  <a:pt x="70" y="188"/>
                </a:cubicBezTo>
                <a:close/>
                <a:moveTo>
                  <a:pt x="66" y="185"/>
                </a:moveTo>
                <a:cubicBezTo>
                  <a:pt x="65" y="185"/>
                  <a:pt x="65" y="185"/>
                  <a:pt x="66" y="186"/>
                </a:cubicBezTo>
                <a:cubicBezTo>
                  <a:pt x="66" y="185"/>
                  <a:pt x="66" y="184"/>
                  <a:pt x="66" y="185"/>
                </a:cubicBezTo>
                <a:close/>
                <a:moveTo>
                  <a:pt x="79" y="199"/>
                </a:moveTo>
                <a:cubicBezTo>
                  <a:pt x="80" y="199"/>
                  <a:pt x="81" y="198"/>
                  <a:pt x="81" y="198"/>
                </a:cubicBezTo>
                <a:cubicBezTo>
                  <a:pt x="80" y="198"/>
                  <a:pt x="79" y="199"/>
                  <a:pt x="79" y="199"/>
                </a:cubicBezTo>
                <a:close/>
                <a:moveTo>
                  <a:pt x="84" y="202"/>
                </a:moveTo>
                <a:cubicBezTo>
                  <a:pt x="85" y="202"/>
                  <a:pt x="85" y="201"/>
                  <a:pt x="85" y="201"/>
                </a:cubicBezTo>
                <a:cubicBezTo>
                  <a:pt x="84" y="201"/>
                  <a:pt x="84" y="202"/>
                  <a:pt x="84" y="202"/>
                </a:cubicBezTo>
                <a:close/>
                <a:moveTo>
                  <a:pt x="58" y="182"/>
                </a:moveTo>
                <a:cubicBezTo>
                  <a:pt x="58" y="183"/>
                  <a:pt x="60" y="181"/>
                  <a:pt x="59" y="181"/>
                </a:cubicBezTo>
                <a:cubicBezTo>
                  <a:pt x="59" y="181"/>
                  <a:pt x="57" y="182"/>
                  <a:pt x="58" y="182"/>
                </a:cubicBezTo>
                <a:close/>
                <a:moveTo>
                  <a:pt x="76" y="197"/>
                </a:moveTo>
                <a:cubicBezTo>
                  <a:pt x="77" y="198"/>
                  <a:pt x="78" y="196"/>
                  <a:pt x="77" y="197"/>
                </a:cubicBezTo>
                <a:cubicBezTo>
                  <a:pt x="77" y="197"/>
                  <a:pt x="76" y="197"/>
                  <a:pt x="76" y="197"/>
                </a:cubicBezTo>
                <a:close/>
                <a:moveTo>
                  <a:pt x="68" y="191"/>
                </a:moveTo>
                <a:cubicBezTo>
                  <a:pt x="68" y="191"/>
                  <a:pt x="68" y="191"/>
                  <a:pt x="69" y="191"/>
                </a:cubicBezTo>
                <a:cubicBezTo>
                  <a:pt x="68" y="191"/>
                  <a:pt x="69" y="190"/>
                  <a:pt x="69" y="190"/>
                </a:cubicBezTo>
                <a:cubicBezTo>
                  <a:pt x="68" y="190"/>
                  <a:pt x="68" y="191"/>
                  <a:pt x="68" y="191"/>
                </a:cubicBezTo>
                <a:close/>
                <a:moveTo>
                  <a:pt x="69" y="194"/>
                </a:moveTo>
                <a:cubicBezTo>
                  <a:pt x="70" y="195"/>
                  <a:pt x="70" y="194"/>
                  <a:pt x="71" y="194"/>
                </a:cubicBezTo>
                <a:cubicBezTo>
                  <a:pt x="70" y="193"/>
                  <a:pt x="71" y="193"/>
                  <a:pt x="70" y="193"/>
                </a:cubicBezTo>
                <a:cubicBezTo>
                  <a:pt x="70" y="193"/>
                  <a:pt x="70" y="194"/>
                  <a:pt x="69" y="194"/>
                </a:cubicBezTo>
                <a:close/>
                <a:moveTo>
                  <a:pt x="64" y="195"/>
                </a:moveTo>
                <a:cubicBezTo>
                  <a:pt x="64" y="194"/>
                  <a:pt x="64" y="195"/>
                  <a:pt x="64" y="194"/>
                </a:cubicBezTo>
                <a:cubicBezTo>
                  <a:pt x="65" y="193"/>
                  <a:pt x="65" y="191"/>
                  <a:pt x="67" y="190"/>
                </a:cubicBezTo>
                <a:cubicBezTo>
                  <a:pt x="67" y="191"/>
                  <a:pt x="67" y="192"/>
                  <a:pt x="68" y="191"/>
                </a:cubicBezTo>
                <a:cubicBezTo>
                  <a:pt x="67" y="193"/>
                  <a:pt x="66" y="194"/>
                  <a:pt x="65" y="195"/>
                </a:cubicBezTo>
                <a:cubicBezTo>
                  <a:pt x="65" y="194"/>
                  <a:pt x="66" y="194"/>
                  <a:pt x="66" y="193"/>
                </a:cubicBezTo>
                <a:cubicBezTo>
                  <a:pt x="65" y="192"/>
                  <a:pt x="65" y="195"/>
                  <a:pt x="64" y="195"/>
                </a:cubicBezTo>
                <a:cubicBezTo>
                  <a:pt x="64" y="195"/>
                  <a:pt x="64" y="195"/>
                  <a:pt x="64" y="195"/>
                </a:cubicBezTo>
                <a:close/>
                <a:moveTo>
                  <a:pt x="66" y="192"/>
                </a:moveTo>
                <a:cubicBezTo>
                  <a:pt x="66" y="192"/>
                  <a:pt x="68" y="192"/>
                  <a:pt x="67" y="191"/>
                </a:cubicBezTo>
                <a:cubicBezTo>
                  <a:pt x="67" y="192"/>
                  <a:pt x="66" y="192"/>
                  <a:pt x="66" y="192"/>
                </a:cubicBezTo>
                <a:close/>
                <a:moveTo>
                  <a:pt x="68" y="196"/>
                </a:moveTo>
                <a:cubicBezTo>
                  <a:pt x="69" y="196"/>
                  <a:pt x="69" y="195"/>
                  <a:pt x="69" y="195"/>
                </a:cubicBezTo>
                <a:cubicBezTo>
                  <a:pt x="69" y="195"/>
                  <a:pt x="68" y="196"/>
                  <a:pt x="68" y="196"/>
                </a:cubicBezTo>
                <a:close/>
                <a:moveTo>
                  <a:pt x="81" y="205"/>
                </a:moveTo>
                <a:cubicBezTo>
                  <a:pt x="81" y="206"/>
                  <a:pt x="80" y="206"/>
                  <a:pt x="80" y="207"/>
                </a:cubicBezTo>
                <a:cubicBezTo>
                  <a:pt x="81" y="207"/>
                  <a:pt x="81" y="206"/>
                  <a:pt x="81" y="205"/>
                </a:cubicBezTo>
                <a:close/>
                <a:moveTo>
                  <a:pt x="85" y="210"/>
                </a:moveTo>
                <a:cubicBezTo>
                  <a:pt x="85" y="211"/>
                  <a:pt x="84" y="211"/>
                  <a:pt x="84" y="213"/>
                </a:cubicBezTo>
                <a:cubicBezTo>
                  <a:pt x="84" y="212"/>
                  <a:pt x="87" y="210"/>
                  <a:pt x="86" y="210"/>
                </a:cubicBezTo>
                <a:cubicBezTo>
                  <a:pt x="86" y="210"/>
                  <a:pt x="85" y="210"/>
                  <a:pt x="85" y="210"/>
                </a:cubicBezTo>
                <a:close/>
                <a:moveTo>
                  <a:pt x="81" y="210"/>
                </a:moveTo>
                <a:cubicBezTo>
                  <a:pt x="82" y="210"/>
                  <a:pt x="83" y="209"/>
                  <a:pt x="83" y="207"/>
                </a:cubicBezTo>
                <a:cubicBezTo>
                  <a:pt x="82" y="208"/>
                  <a:pt x="81" y="209"/>
                  <a:pt x="81" y="210"/>
                </a:cubicBezTo>
                <a:close/>
                <a:moveTo>
                  <a:pt x="67" y="196"/>
                </a:moveTo>
                <a:cubicBezTo>
                  <a:pt x="67" y="195"/>
                  <a:pt x="67" y="195"/>
                  <a:pt x="67" y="195"/>
                </a:cubicBezTo>
                <a:cubicBezTo>
                  <a:pt x="66" y="194"/>
                  <a:pt x="67" y="195"/>
                  <a:pt x="67" y="196"/>
                </a:cubicBezTo>
                <a:close/>
                <a:moveTo>
                  <a:pt x="54" y="186"/>
                </a:moveTo>
                <a:cubicBezTo>
                  <a:pt x="55" y="186"/>
                  <a:pt x="55" y="186"/>
                  <a:pt x="55" y="186"/>
                </a:cubicBezTo>
                <a:cubicBezTo>
                  <a:pt x="55" y="186"/>
                  <a:pt x="55" y="187"/>
                  <a:pt x="55" y="187"/>
                </a:cubicBezTo>
                <a:cubicBezTo>
                  <a:pt x="56" y="186"/>
                  <a:pt x="55" y="186"/>
                  <a:pt x="55" y="186"/>
                </a:cubicBezTo>
                <a:cubicBezTo>
                  <a:pt x="55" y="185"/>
                  <a:pt x="55" y="186"/>
                  <a:pt x="54" y="186"/>
                </a:cubicBezTo>
                <a:cubicBezTo>
                  <a:pt x="54" y="186"/>
                  <a:pt x="54" y="186"/>
                  <a:pt x="54" y="186"/>
                </a:cubicBezTo>
                <a:close/>
                <a:moveTo>
                  <a:pt x="63" y="194"/>
                </a:moveTo>
                <a:cubicBezTo>
                  <a:pt x="63" y="194"/>
                  <a:pt x="64" y="194"/>
                  <a:pt x="64" y="193"/>
                </a:cubicBezTo>
                <a:cubicBezTo>
                  <a:pt x="63" y="193"/>
                  <a:pt x="62" y="194"/>
                  <a:pt x="63" y="194"/>
                </a:cubicBezTo>
                <a:close/>
                <a:moveTo>
                  <a:pt x="68" y="198"/>
                </a:moveTo>
                <a:cubicBezTo>
                  <a:pt x="68" y="197"/>
                  <a:pt x="68" y="197"/>
                  <a:pt x="68" y="197"/>
                </a:cubicBezTo>
                <a:cubicBezTo>
                  <a:pt x="68" y="197"/>
                  <a:pt x="67" y="198"/>
                  <a:pt x="68" y="198"/>
                </a:cubicBezTo>
                <a:close/>
                <a:moveTo>
                  <a:pt x="68" y="200"/>
                </a:moveTo>
                <a:cubicBezTo>
                  <a:pt x="69" y="201"/>
                  <a:pt x="69" y="200"/>
                  <a:pt x="70" y="200"/>
                </a:cubicBezTo>
                <a:cubicBezTo>
                  <a:pt x="70" y="200"/>
                  <a:pt x="70" y="199"/>
                  <a:pt x="70" y="199"/>
                </a:cubicBezTo>
                <a:cubicBezTo>
                  <a:pt x="70" y="199"/>
                  <a:pt x="70" y="199"/>
                  <a:pt x="70" y="198"/>
                </a:cubicBezTo>
                <a:cubicBezTo>
                  <a:pt x="69" y="199"/>
                  <a:pt x="69" y="200"/>
                  <a:pt x="68" y="200"/>
                </a:cubicBezTo>
                <a:close/>
                <a:moveTo>
                  <a:pt x="53" y="186"/>
                </a:moveTo>
                <a:cubicBezTo>
                  <a:pt x="53" y="185"/>
                  <a:pt x="54" y="185"/>
                  <a:pt x="53" y="184"/>
                </a:cubicBezTo>
                <a:cubicBezTo>
                  <a:pt x="53" y="184"/>
                  <a:pt x="53" y="185"/>
                  <a:pt x="53" y="186"/>
                </a:cubicBezTo>
                <a:close/>
                <a:moveTo>
                  <a:pt x="66" y="197"/>
                </a:moveTo>
                <a:cubicBezTo>
                  <a:pt x="67" y="196"/>
                  <a:pt x="66" y="197"/>
                  <a:pt x="66" y="196"/>
                </a:cubicBezTo>
                <a:cubicBezTo>
                  <a:pt x="66" y="196"/>
                  <a:pt x="66" y="197"/>
                  <a:pt x="66" y="197"/>
                </a:cubicBezTo>
                <a:close/>
                <a:moveTo>
                  <a:pt x="71" y="202"/>
                </a:moveTo>
                <a:cubicBezTo>
                  <a:pt x="71" y="202"/>
                  <a:pt x="72" y="202"/>
                  <a:pt x="72" y="201"/>
                </a:cubicBezTo>
                <a:cubicBezTo>
                  <a:pt x="71" y="201"/>
                  <a:pt x="70" y="202"/>
                  <a:pt x="71" y="202"/>
                </a:cubicBezTo>
                <a:close/>
                <a:moveTo>
                  <a:pt x="60" y="193"/>
                </a:moveTo>
                <a:cubicBezTo>
                  <a:pt x="61" y="193"/>
                  <a:pt x="61" y="193"/>
                  <a:pt x="61" y="194"/>
                </a:cubicBezTo>
                <a:cubicBezTo>
                  <a:pt x="61" y="193"/>
                  <a:pt x="61" y="194"/>
                  <a:pt x="61" y="194"/>
                </a:cubicBezTo>
                <a:cubicBezTo>
                  <a:pt x="61" y="194"/>
                  <a:pt x="62" y="193"/>
                  <a:pt x="61" y="193"/>
                </a:cubicBezTo>
                <a:cubicBezTo>
                  <a:pt x="61" y="193"/>
                  <a:pt x="61" y="193"/>
                  <a:pt x="60" y="193"/>
                </a:cubicBezTo>
                <a:close/>
                <a:moveTo>
                  <a:pt x="54" y="191"/>
                </a:moveTo>
                <a:cubicBezTo>
                  <a:pt x="55" y="191"/>
                  <a:pt x="56" y="190"/>
                  <a:pt x="56" y="189"/>
                </a:cubicBezTo>
                <a:cubicBezTo>
                  <a:pt x="55" y="189"/>
                  <a:pt x="54" y="190"/>
                  <a:pt x="54" y="191"/>
                </a:cubicBezTo>
                <a:close/>
                <a:moveTo>
                  <a:pt x="76" y="210"/>
                </a:moveTo>
                <a:cubicBezTo>
                  <a:pt x="77" y="209"/>
                  <a:pt x="78" y="209"/>
                  <a:pt x="78" y="208"/>
                </a:cubicBezTo>
                <a:cubicBezTo>
                  <a:pt x="78" y="208"/>
                  <a:pt x="76" y="210"/>
                  <a:pt x="76" y="210"/>
                </a:cubicBezTo>
                <a:close/>
                <a:moveTo>
                  <a:pt x="75" y="208"/>
                </a:moveTo>
                <a:cubicBezTo>
                  <a:pt x="75" y="208"/>
                  <a:pt x="75" y="208"/>
                  <a:pt x="75" y="208"/>
                </a:cubicBezTo>
                <a:cubicBezTo>
                  <a:pt x="75" y="208"/>
                  <a:pt x="75" y="207"/>
                  <a:pt x="75" y="207"/>
                </a:cubicBezTo>
                <a:cubicBezTo>
                  <a:pt x="75" y="207"/>
                  <a:pt x="75" y="207"/>
                  <a:pt x="75" y="207"/>
                </a:cubicBezTo>
                <a:cubicBezTo>
                  <a:pt x="74" y="207"/>
                  <a:pt x="75" y="207"/>
                  <a:pt x="74" y="208"/>
                </a:cubicBezTo>
                <a:lnTo>
                  <a:pt x="75" y="208"/>
                </a:lnTo>
                <a:close/>
                <a:moveTo>
                  <a:pt x="74" y="206"/>
                </a:moveTo>
                <a:cubicBezTo>
                  <a:pt x="73" y="207"/>
                  <a:pt x="73" y="205"/>
                  <a:pt x="73" y="206"/>
                </a:cubicBezTo>
                <a:cubicBezTo>
                  <a:pt x="73" y="206"/>
                  <a:pt x="72" y="207"/>
                  <a:pt x="73" y="207"/>
                </a:cubicBezTo>
                <a:cubicBezTo>
                  <a:pt x="73" y="207"/>
                  <a:pt x="73" y="207"/>
                  <a:pt x="73" y="207"/>
                </a:cubicBezTo>
                <a:cubicBezTo>
                  <a:pt x="73" y="207"/>
                  <a:pt x="73" y="207"/>
                  <a:pt x="73" y="207"/>
                </a:cubicBezTo>
                <a:cubicBezTo>
                  <a:pt x="74" y="207"/>
                  <a:pt x="74" y="206"/>
                  <a:pt x="74" y="206"/>
                </a:cubicBezTo>
                <a:close/>
                <a:moveTo>
                  <a:pt x="50" y="189"/>
                </a:moveTo>
                <a:cubicBezTo>
                  <a:pt x="51" y="190"/>
                  <a:pt x="52" y="189"/>
                  <a:pt x="51" y="188"/>
                </a:cubicBezTo>
                <a:cubicBezTo>
                  <a:pt x="51" y="189"/>
                  <a:pt x="51" y="189"/>
                  <a:pt x="50" y="189"/>
                </a:cubicBezTo>
                <a:close/>
                <a:moveTo>
                  <a:pt x="53" y="192"/>
                </a:moveTo>
                <a:cubicBezTo>
                  <a:pt x="54" y="193"/>
                  <a:pt x="54" y="192"/>
                  <a:pt x="54" y="192"/>
                </a:cubicBezTo>
                <a:cubicBezTo>
                  <a:pt x="54" y="192"/>
                  <a:pt x="54" y="191"/>
                  <a:pt x="54" y="191"/>
                </a:cubicBezTo>
                <a:lnTo>
                  <a:pt x="53" y="192"/>
                </a:lnTo>
                <a:close/>
                <a:moveTo>
                  <a:pt x="73" y="209"/>
                </a:moveTo>
                <a:cubicBezTo>
                  <a:pt x="73" y="209"/>
                  <a:pt x="73" y="210"/>
                  <a:pt x="73" y="209"/>
                </a:cubicBezTo>
                <a:cubicBezTo>
                  <a:pt x="73" y="209"/>
                  <a:pt x="74" y="210"/>
                  <a:pt x="74" y="209"/>
                </a:cubicBezTo>
                <a:cubicBezTo>
                  <a:pt x="74" y="209"/>
                  <a:pt x="74" y="208"/>
                  <a:pt x="74" y="208"/>
                </a:cubicBezTo>
                <a:cubicBezTo>
                  <a:pt x="73" y="209"/>
                  <a:pt x="73" y="208"/>
                  <a:pt x="73" y="208"/>
                </a:cubicBezTo>
                <a:cubicBezTo>
                  <a:pt x="73" y="208"/>
                  <a:pt x="73" y="209"/>
                  <a:pt x="73" y="209"/>
                </a:cubicBezTo>
                <a:cubicBezTo>
                  <a:pt x="73" y="209"/>
                  <a:pt x="73" y="209"/>
                  <a:pt x="73" y="209"/>
                </a:cubicBezTo>
                <a:close/>
                <a:moveTo>
                  <a:pt x="49" y="190"/>
                </a:moveTo>
                <a:cubicBezTo>
                  <a:pt x="49" y="190"/>
                  <a:pt x="50" y="189"/>
                  <a:pt x="50" y="189"/>
                </a:cubicBezTo>
                <a:cubicBezTo>
                  <a:pt x="50" y="189"/>
                  <a:pt x="49" y="190"/>
                  <a:pt x="49" y="190"/>
                </a:cubicBezTo>
                <a:close/>
                <a:moveTo>
                  <a:pt x="52" y="194"/>
                </a:moveTo>
                <a:cubicBezTo>
                  <a:pt x="53" y="194"/>
                  <a:pt x="54" y="193"/>
                  <a:pt x="53" y="192"/>
                </a:cubicBezTo>
                <a:cubicBezTo>
                  <a:pt x="53" y="193"/>
                  <a:pt x="52" y="193"/>
                  <a:pt x="52" y="194"/>
                </a:cubicBezTo>
                <a:close/>
                <a:moveTo>
                  <a:pt x="66" y="205"/>
                </a:moveTo>
                <a:cubicBezTo>
                  <a:pt x="66" y="205"/>
                  <a:pt x="67" y="204"/>
                  <a:pt x="67" y="204"/>
                </a:cubicBezTo>
                <a:cubicBezTo>
                  <a:pt x="67" y="204"/>
                  <a:pt x="67" y="204"/>
                  <a:pt x="67" y="204"/>
                </a:cubicBezTo>
                <a:cubicBezTo>
                  <a:pt x="67" y="204"/>
                  <a:pt x="66" y="205"/>
                  <a:pt x="66" y="205"/>
                </a:cubicBezTo>
                <a:close/>
                <a:moveTo>
                  <a:pt x="58" y="198"/>
                </a:moveTo>
                <a:cubicBezTo>
                  <a:pt x="57" y="198"/>
                  <a:pt x="57" y="197"/>
                  <a:pt x="57" y="197"/>
                </a:cubicBezTo>
                <a:cubicBezTo>
                  <a:pt x="56" y="197"/>
                  <a:pt x="57" y="198"/>
                  <a:pt x="58" y="198"/>
                </a:cubicBezTo>
                <a:close/>
                <a:moveTo>
                  <a:pt x="50" y="197"/>
                </a:moveTo>
                <a:cubicBezTo>
                  <a:pt x="51" y="196"/>
                  <a:pt x="51" y="195"/>
                  <a:pt x="52" y="195"/>
                </a:cubicBezTo>
                <a:cubicBezTo>
                  <a:pt x="52" y="194"/>
                  <a:pt x="52" y="194"/>
                  <a:pt x="52" y="194"/>
                </a:cubicBezTo>
                <a:cubicBezTo>
                  <a:pt x="51" y="195"/>
                  <a:pt x="50" y="196"/>
                  <a:pt x="50" y="197"/>
                </a:cubicBezTo>
                <a:close/>
                <a:moveTo>
                  <a:pt x="79" y="218"/>
                </a:moveTo>
                <a:cubicBezTo>
                  <a:pt x="80" y="219"/>
                  <a:pt x="80" y="218"/>
                  <a:pt x="80" y="218"/>
                </a:cubicBezTo>
                <a:cubicBezTo>
                  <a:pt x="80" y="218"/>
                  <a:pt x="80" y="218"/>
                  <a:pt x="79" y="218"/>
                </a:cubicBezTo>
                <a:close/>
                <a:moveTo>
                  <a:pt x="45" y="192"/>
                </a:moveTo>
                <a:cubicBezTo>
                  <a:pt x="45" y="192"/>
                  <a:pt x="47" y="192"/>
                  <a:pt x="46" y="191"/>
                </a:cubicBezTo>
                <a:cubicBezTo>
                  <a:pt x="46" y="192"/>
                  <a:pt x="45" y="191"/>
                  <a:pt x="45" y="192"/>
                </a:cubicBezTo>
                <a:close/>
                <a:moveTo>
                  <a:pt x="42" y="196"/>
                </a:moveTo>
                <a:cubicBezTo>
                  <a:pt x="44" y="196"/>
                  <a:pt x="43" y="194"/>
                  <a:pt x="45" y="193"/>
                </a:cubicBezTo>
                <a:cubicBezTo>
                  <a:pt x="44" y="193"/>
                  <a:pt x="44" y="193"/>
                  <a:pt x="44" y="193"/>
                </a:cubicBezTo>
                <a:cubicBezTo>
                  <a:pt x="44" y="194"/>
                  <a:pt x="42" y="194"/>
                  <a:pt x="42" y="196"/>
                </a:cubicBezTo>
                <a:close/>
                <a:moveTo>
                  <a:pt x="49" y="199"/>
                </a:moveTo>
                <a:cubicBezTo>
                  <a:pt x="49" y="198"/>
                  <a:pt x="50" y="198"/>
                  <a:pt x="49" y="197"/>
                </a:cubicBezTo>
                <a:cubicBezTo>
                  <a:pt x="49" y="198"/>
                  <a:pt x="48" y="198"/>
                  <a:pt x="49" y="199"/>
                </a:cubicBezTo>
                <a:close/>
                <a:moveTo>
                  <a:pt x="67" y="214"/>
                </a:moveTo>
                <a:cubicBezTo>
                  <a:pt x="67" y="214"/>
                  <a:pt x="66" y="215"/>
                  <a:pt x="67" y="215"/>
                </a:cubicBezTo>
                <a:cubicBezTo>
                  <a:pt x="66" y="214"/>
                  <a:pt x="68" y="214"/>
                  <a:pt x="68" y="214"/>
                </a:cubicBezTo>
                <a:cubicBezTo>
                  <a:pt x="67" y="214"/>
                  <a:pt x="67" y="214"/>
                  <a:pt x="67" y="214"/>
                </a:cubicBezTo>
                <a:close/>
                <a:moveTo>
                  <a:pt x="72" y="224"/>
                </a:moveTo>
                <a:cubicBezTo>
                  <a:pt x="72" y="224"/>
                  <a:pt x="74" y="222"/>
                  <a:pt x="74" y="221"/>
                </a:cubicBezTo>
                <a:cubicBezTo>
                  <a:pt x="74" y="222"/>
                  <a:pt x="72" y="224"/>
                  <a:pt x="72" y="224"/>
                </a:cubicBezTo>
                <a:close/>
                <a:moveTo>
                  <a:pt x="59" y="212"/>
                </a:moveTo>
                <a:cubicBezTo>
                  <a:pt x="59" y="211"/>
                  <a:pt x="61" y="211"/>
                  <a:pt x="61" y="211"/>
                </a:cubicBezTo>
                <a:cubicBezTo>
                  <a:pt x="60" y="211"/>
                  <a:pt x="59" y="211"/>
                  <a:pt x="59" y="212"/>
                </a:cubicBezTo>
                <a:close/>
                <a:moveTo>
                  <a:pt x="71" y="219"/>
                </a:moveTo>
                <a:cubicBezTo>
                  <a:pt x="71" y="219"/>
                  <a:pt x="70" y="219"/>
                  <a:pt x="70" y="218"/>
                </a:cubicBezTo>
                <a:cubicBezTo>
                  <a:pt x="70" y="219"/>
                  <a:pt x="70" y="219"/>
                  <a:pt x="71" y="219"/>
                </a:cubicBezTo>
                <a:close/>
                <a:moveTo>
                  <a:pt x="41" y="197"/>
                </a:moveTo>
                <a:cubicBezTo>
                  <a:pt x="42" y="198"/>
                  <a:pt x="42" y="197"/>
                  <a:pt x="42" y="196"/>
                </a:cubicBezTo>
                <a:cubicBezTo>
                  <a:pt x="42" y="196"/>
                  <a:pt x="42" y="196"/>
                  <a:pt x="41" y="197"/>
                </a:cubicBezTo>
                <a:close/>
                <a:moveTo>
                  <a:pt x="57" y="214"/>
                </a:moveTo>
                <a:cubicBezTo>
                  <a:pt x="57" y="214"/>
                  <a:pt x="57" y="214"/>
                  <a:pt x="57" y="215"/>
                </a:cubicBezTo>
                <a:cubicBezTo>
                  <a:pt x="58" y="214"/>
                  <a:pt x="58" y="214"/>
                  <a:pt x="58" y="213"/>
                </a:cubicBezTo>
                <a:cubicBezTo>
                  <a:pt x="58" y="214"/>
                  <a:pt x="58" y="214"/>
                  <a:pt x="57" y="214"/>
                </a:cubicBezTo>
                <a:close/>
                <a:moveTo>
                  <a:pt x="62" y="219"/>
                </a:moveTo>
                <a:cubicBezTo>
                  <a:pt x="62" y="218"/>
                  <a:pt x="62" y="218"/>
                  <a:pt x="62" y="218"/>
                </a:cubicBezTo>
                <a:cubicBezTo>
                  <a:pt x="61" y="218"/>
                  <a:pt x="61" y="218"/>
                  <a:pt x="62" y="219"/>
                </a:cubicBezTo>
                <a:close/>
                <a:moveTo>
                  <a:pt x="62" y="219"/>
                </a:moveTo>
                <a:cubicBezTo>
                  <a:pt x="62" y="220"/>
                  <a:pt x="63" y="220"/>
                  <a:pt x="63" y="220"/>
                </a:cubicBezTo>
                <a:cubicBezTo>
                  <a:pt x="63" y="220"/>
                  <a:pt x="62" y="219"/>
                  <a:pt x="62" y="219"/>
                </a:cubicBezTo>
                <a:close/>
                <a:moveTo>
                  <a:pt x="43" y="206"/>
                </a:moveTo>
                <a:cubicBezTo>
                  <a:pt x="43" y="205"/>
                  <a:pt x="44" y="204"/>
                  <a:pt x="43" y="204"/>
                </a:cubicBezTo>
                <a:cubicBezTo>
                  <a:pt x="42" y="205"/>
                  <a:pt x="42" y="205"/>
                  <a:pt x="43" y="206"/>
                </a:cubicBezTo>
                <a:close/>
                <a:moveTo>
                  <a:pt x="59" y="218"/>
                </a:moveTo>
                <a:cubicBezTo>
                  <a:pt x="60" y="219"/>
                  <a:pt x="60" y="218"/>
                  <a:pt x="60" y="217"/>
                </a:cubicBezTo>
                <a:cubicBezTo>
                  <a:pt x="60" y="217"/>
                  <a:pt x="59" y="218"/>
                  <a:pt x="59" y="218"/>
                </a:cubicBezTo>
                <a:close/>
                <a:moveTo>
                  <a:pt x="57" y="218"/>
                </a:moveTo>
                <a:cubicBezTo>
                  <a:pt x="57" y="217"/>
                  <a:pt x="58" y="217"/>
                  <a:pt x="58" y="216"/>
                </a:cubicBezTo>
                <a:cubicBezTo>
                  <a:pt x="58" y="216"/>
                  <a:pt x="57" y="217"/>
                  <a:pt x="57" y="218"/>
                </a:cubicBezTo>
                <a:close/>
                <a:moveTo>
                  <a:pt x="64" y="226"/>
                </a:moveTo>
                <a:cubicBezTo>
                  <a:pt x="65" y="225"/>
                  <a:pt x="66" y="225"/>
                  <a:pt x="66" y="224"/>
                </a:cubicBezTo>
                <a:cubicBezTo>
                  <a:pt x="66" y="224"/>
                  <a:pt x="66" y="224"/>
                  <a:pt x="66" y="223"/>
                </a:cubicBezTo>
                <a:cubicBezTo>
                  <a:pt x="65" y="224"/>
                  <a:pt x="64" y="225"/>
                  <a:pt x="64" y="226"/>
                </a:cubicBezTo>
                <a:close/>
                <a:moveTo>
                  <a:pt x="49" y="214"/>
                </a:moveTo>
                <a:cubicBezTo>
                  <a:pt x="50" y="214"/>
                  <a:pt x="51" y="213"/>
                  <a:pt x="51" y="212"/>
                </a:cubicBezTo>
                <a:cubicBezTo>
                  <a:pt x="50" y="213"/>
                  <a:pt x="49" y="213"/>
                  <a:pt x="49" y="214"/>
                </a:cubicBezTo>
                <a:close/>
                <a:moveTo>
                  <a:pt x="57" y="221"/>
                </a:moveTo>
                <a:cubicBezTo>
                  <a:pt x="58" y="220"/>
                  <a:pt x="59" y="220"/>
                  <a:pt x="59" y="219"/>
                </a:cubicBezTo>
                <a:cubicBezTo>
                  <a:pt x="58" y="219"/>
                  <a:pt x="56" y="220"/>
                  <a:pt x="57" y="221"/>
                </a:cubicBezTo>
                <a:close/>
                <a:moveTo>
                  <a:pt x="41" y="208"/>
                </a:moveTo>
                <a:cubicBezTo>
                  <a:pt x="41" y="208"/>
                  <a:pt x="41" y="207"/>
                  <a:pt x="41" y="207"/>
                </a:cubicBezTo>
                <a:cubicBezTo>
                  <a:pt x="41" y="207"/>
                  <a:pt x="40" y="208"/>
                  <a:pt x="41" y="208"/>
                </a:cubicBezTo>
                <a:close/>
                <a:moveTo>
                  <a:pt x="62" y="226"/>
                </a:moveTo>
                <a:cubicBezTo>
                  <a:pt x="62" y="225"/>
                  <a:pt x="63" y="225"/>
                  <a:pt x="62" y="224"/>
                </a:cubicBezTo>
                <a:cubicBezTo>
                  <a:pt x="62" y="225"/>
                  <a:pt x="61" y="225"/>
                  <a:pt x="62" y="226"/>
                </a:cubicBezTo>
                <a:close/>
                <a:moveTo>
                  <a:pt x="53" y="219"/>
                </a:moveTo>
                <a:cubicBezTo>
                  <a:pt x="54" y="219"/>
                  <a:pt x="54" y="220"/>
                  <a:pt x="55" y="219"/>
                </a:cubicBezTo>
                <a:cubicBezTo>
                  <a:pt x="54" y="219"/>
                  <a:pt x="54" y="218"/>
                  <a:pt x="53" y="219"/>
                </a:cubicBezTo>
                <a:close/>
                <a:moveTo>
                  <a:pt x="68" y="232"/>
                </a:moveTo>
                <a:cubicBezTo>
                  <a:pt x="69" y="233"/>
                  <a:pt x="70" y="231"/>
                  <a:pt x="69" y="231"/>
                </a:cubicBezTo>
                <a:cubicBezTo>
                  <a:pt x="69" y="231"/>
                  <a:pt x="69" y="232"/>
                  <a:pt x="68" y="232"/>
                </a:cubicBezTo>
                <a:close/>
                <a:moveTo>
                  <a:pt x="55" y="224"/>
                </a:moveTo>
                <a:cubicBezTo>
                  <a:pt x="56" y="223"/>
                  <a:pt x="57" y="222"/>
                  <a:pt x="57" y="221"/>
                </a:cubicBezTo>
                <a:cubicBezTo>
                  <a:pt x="56" y="222"/>
                  <a:pt x="56" y="223"/>
                  <a:pt x="55" y="224"/>
                </a:cubicBezTo>
                <a:close/>
                <a:moveTo>
                  <a:pt x="62" y="228"/>
                </a:moveTo>
                <a:cubicBezTo>
                  <a:pt x="63" y="228"/>
                  <a:pt x="63" y="228"/>
                  <a:pt x="64" y="228"/>
                </a:cubicBezTo>
                <a:cubicBezTo>
                  <a:pt x="63" y="227"/>
                  <a:pt x="64" y="227"/>
                  <a:pt x="63" y="226"/>
                </a:cubicBezTo>
                <a:cubicBezTo>
                  <a:pt x="63" y="227"/>
                  <a:pt x="62" y="228"/>
                  <a:pt x="62" y="228"/>
                </a:cubicBezTo>
                <a:close/>
                <a:moveTo>
                  <a:pt x="53" y="220"/>
                </a:moveTo>
                <a:cubicBezTo>
                  <a:pt x="53" y="220"/>
                  <a:pt x="54" y="219"/>
                  <a:pt x="53" y="219"/>
                </a:cubicBezTo>
                <a:cubicBezTo>
                  <a:pt x="52" y="221"/>
                  <a:pt x="51" y="222"/>
                  <a:pt x="53" y="220"/>
                </a:cubicBezTo>
                <a:close/>
                <a:moveTo>
                  <a:pt x="47" y="216"/>
                </a:moveTo>
                <a:cubicBezTo>
                  <a:pt x="47" y="217"/>
                  <a:pt x="46" y="217"/>
                  <a:pt x="47" y="218"/>
                </a:cubicBezTo>
                <a:cubicBezTo>
                  <a:pt x="47" y="217"/>
                  <a:pt x="47" y="217"/>
                  <a:pt x="48" y="217"/>
                </a:cubicBezTo>
                <a:cubicBezTo>
                  <a:pt x="48" y="216"/>
                  <a:pt x="48" y="216"/>
                  <a:pt x="47" y="216"/>
                </a:cubicBezTo>
                <a:close/>
                <a:moveTo>
                  <a:pt x="59" y="227"/>
                </a:moveTo>
                <a:cubicBezTo>
                  <a:pt x="59" y="227"/>
                  <a:pt x="59" y="227"/>
                  <a:pt x="59" y="228"/>
                </a:cubicBezTo>
                <a:cubicBezTo>
                  <a:pt x="59" y="227"/>
                  <a:pt x="60" y="227"/>
                  <a:pt x="60" y="226"/>
                </a:cubicBezTo>
                <a:cubicBezTo>
                  <a:pt x="60" y="227"/>
                  <a:pt x="59" y="226"/>
                  <a:pt x="59" y="227"/>
                </a:cubicBezTo>
                <a:close/>
                <a:moveTo>
                  <a:pt x="57" y="227"/>
                </a:moveTo>
                <a:cubicBezTo>
                  <a:pt x="57" y="227"/>
                  <a:pt x="59" y="226"/>
                  <a:pt x="58" y="226"/>
                </a:cubicBezTo>
                <a:cubicBezTo>
                  <a:pt x="58" y="226"/>
                  <a:pt x="57" y="226"/>
                  <a:pt x="57" y="227"/>
                </a:cubicBezTo>
                <a:close/>
                <a:moveTo>
                  <a:pt x="51" y="223"/>
                </a:moveTo>
                <a:cubicBezTo>
                  <a:pt x="51" y="222"/>
                  <a:pt x="52" y="222"/>
                  <a:pt x="52" y="221"/>
                </a:cubicBezTo>
                <a:cubicBezTo>
                  <a:pt x="51" y="222"/>
                  <a:pt x="51" y="222"/>
                  <a:pt x="51" y="223"/>
                </a:cubicBezTo>
                <a:close/>
                <a:moveTo>
                  <a:pt x="33" y="211"/>
                </a:moveTo>
                <a:cubicBezTo>
                  <a:pt x="34" y="212"/>
                  <a:pt x="35" y="210"/>
                  <a:pt x="35" y="209"/>
                </a:cubicBezTo>
                <a:cubicBezTo>
                  <a:pt x="34" y="210"/>
                  <a:pt x="34" y="211"/>
                  <a:pt x="33" y="211"/>
                </a:cubicBezTo>
                <a:close/>
                <a:moveTo>
                  <a:pt x="40" y="214"/>
                </a:moveTo>
                <a:cubicBezTo>
                  <a:pt x="40" y="214"/>
                  <a:pt x="41" y="214"/>
                  <a:pt x="40" y="213"/>
                </a:cubicBezTo>
                <a:cubicBezTo>
                  <a:pt x="40" y="213"/>
                  <a:pt x="39" y="214"/>
                  <a:pt x="40" y="214"/>
                </a:cubicBezTo>
                <a:close/>
                <a:moveTo>
                  <a:pt x="35" y="215"/>
                </a:moveTo>
                <a:cubicBezTo>
                  <a:pt x="36" y="215"/>
                  <a:pt x="37" y="214"/>
                  <a:pt x="37" y="213"/>
                </a:cubicBezTo>
                <a:cubicBezTo>
                  <a:pt x="36" y="214"/>
                  <a:pt x="35" y="215"/>
                  <a:pt x="35" y="215"/>
                </a:cubicBezTo>
                <a:close/>
                <a:moveTo>
                  <a:pt x="48" y="223"/>
                </a:moveTo>
                <a:cubicBezTo>
                  <a:pt x="49" y="223"/>
                  <a:pt x="49" y="222"/>
                  <a:pt x="48" y="222"/>
                </a:cubicBezTo>
                <a:cubicBezTo>
                  <a:pt x="48" y="222"/>
                  <a:pt x="48" y="223"/>
                  <a:pt x="48" y="223"/>
                </a:cubicBezTo>
                <a:close/>
                <a:moveTo>
                  <a:pt x="38" y="217"/>
                </a:moveTo>
                <a:cubicBezTo>
                  <a:pt x="38" y="217"/>
                  <a:pt x="39" y="216"/>
                  <a:pt x="39" y="215"/>
                </a:cubicBezTo>
                <a:lnTo>
                  <a:pt x="38" y="217"/>
                </a:lnTo>
                <a:close/>
                <a:moveTo>
                  <a:pt x="43" y="223"/>
                </a:moveTo>
                <a:cubicBezTo>
                  <a:pt x="43" y="223"/>
                  <a:pt x="45" y="222"/>
                  <a:pt x="44" y="221"/>
                </a:cubicBezTo>
                <a:cubicBezTo>
                  <a:pt x="44" y="222"/>
                  <a:pt x="42" y="223"/>
                  <a:pt x="43" y="223"/>
                </a:cubicBezTo>
                <a:close/>
                <a:moveTo>
                  <a:pt x="62" y="237"/>
                </a:moveTo>
                <a:cubicBezTo>
                  <a:pt x="62" y="237"/>
                  <a:pt x="63" y="236"/>
                  <a:pt x="62" y="235"/>
                </a:cubicBezTo>
                <a:cubicBezTo>
                  <a:pt x="62" y="236"/>
                  <a:pt x="61" y="237"/>
                  <a:pt x="62" y="237"/>
                </a:cubicBezTo>
                <a:close/>
                <a:moveTo>
                  <a:pt x="30" y="213"/>
                </a:moveTo>
                <a:cubicBezTo>
                  <a:pt x="30" y="212"/>
                  <a:pt x="31" y="212"/>
                  <a:pt x="30" y="211"/>
                </a:cubicBezTo>
                <a:cubicBezTo>
                  <a:pt x="30" y="212"/>
                  <a:pt x="29" y="212"/>
                  <a:pt x="30" y="213"/>
                </a:cubicBezTo>
                <a:close/>
                <a:moveTo>
                  <a:pt x="49" y="228"/>
                </a:moveTo>
                <a:cubicBezTo>
                  <a:pt x="50" y="229"/>
                  <a:pt x="50" y="227"/>
                  <a:pt x="50" y="228"/>
                </a:cubicBezTo>
                <a:cubicBezTo>
                  <a:pt x="51" y="227"/>
                  <a:pt x="51" y="227"/>
                  <a:pt x="51" y="227"/>
                </a:cubicBezTo>
                <a:cubicBezTo>
                  <a:pt x="51" y="227"/>
                  <a:pt x="51" y="227"/>
                  <a:pt x="51" y="227"/>
                </a:cubicBezTo>
                <a:cubicBezTo>
                  <a:pt x="50" y="228"/>
                  <a:pt x="49" y="227"/>
                  <a:pt x="49" y="228"/>
                </a:cubicBezTo>
                <a:close/>
                <a:moveTo>
                  <a:pt x="44" y="225"/>
                </a:moveTo>
                <a:cubicBezTo>
                  <a:pt x="44" y="224"/>
                  <a:pt x="45" y="224"/>
                  <a:pt x="44" y="223"/>
                </a:cubicBezTo>
                <a:cubicBezTo>
                  <a:pt x="44" y="224"/>
                  <a:pt x="44" y="224"/>
                  <a:pt x="44" y="225"/>
                </a:cubicBezTo>
                <a:close/>
                <a:moveTo>
                  <a:pt x="64" y="238"/>
                </a:moveTo>
                <a:cubicBezTo>
                  <a:pt x="63" y="238"/>
                  <a:pt x="63" y="239"/>
                  <a:pt x="63" y="239"/>
                </a:cubicBezTo>
                <a:cubicBezTo>
                  <a:pt x="64" y="239"/>
                  <a:pt x="64" y="239"/>
                  <a:pt x="64" y="238"/>
                </a:cubicBezTo>
                <a:close/>
                <a:moveTo>
                  <a:pt x="29" y="217"/>
                </a:moveTo>
                <a:cubicBezTo>
                  <a:pt x="30" y="217"/>
                  <a:pt x="30" y="216"/>
                  <a:pt x="30" y="215"/>
                </a:cubicBezTo>
                <a:cubicBezTo>
                  <a:pt x="30" y="216"/>
                  <a:pt x="29" y="216"/>
                  <a:pt x="29" y="217"/>
                </a:cubicBezTo>
                <a:close/>
                <a:moveTo>
                  <a:pt x="55" y="237"/>
                </a:moveTo>
                <a:cubicBezTo>
                  <a:pt x="55" y="236"/>
                  <a:pt x="56" y="236"/>
                  <a:pt x="56" y="235"/>
                </a:cubicBezTo>
                <a:cubicBezTo>
                  <a:pt x="55" y="235"/>
                  <a:pt x="55" y="236"/>
                  <a:pt x="55" y="237"/>
                </a:cubicBezTo>
                <a:close/>
                <a:moveTo>
                  <a:pt x="47" y="231"/>
                </a:moveTo>
                <a:cubicBezTo>
                  <a:pt x="47" y="232"/>
                  <a:pt x="48" y="230"/>
                  <a:pt x="48" y="230"/>
                </a:cubicBezTo>
                <a:cubicBezTo>
                  <a:pt x="47" y="230"/>
                  <a:pt x="47" y="230"/>
                  <a:pt x="47" y="231"/>
                </a:cubicBezTo>
                <a:close/>
                <a:moveTo>
                  <a:pt x="61" y="240"/>
                </a:moveTo>
                <a:cubicBezTo>
                  <a:pt x="62" y="240"/>
                  <a:pt x="61" y="240"/>
                  <a:pt x="61" y="239"/>
                </a:cubicBezTo>
                <a:cubicBezTo>
                  <a:pt x="61" y="240"/>
                  <a:pt x="61" y="240"/>
                  <a:pt x="61" y="240"/>
                </a:cubicBezTo>
                <a:close/>
                <a:moveTo>
                  <a:pt x="34" y="223"/>
                </a:moveTo>
                <a:cubicBezTo>
                  <a:pt x="34" y="222"/>
                  <a:pt x="35" y="222"/>
                  <a:pt x="35" y="221"/>
                </a:cubicBezTo>
                <a:cubicBezTo>
                  <a:pt x="34" y="221"/>
                  <a:pt x="33" y="222"/>
                  <a:pt x="34" y="223"/>
                </a:cubicBezTo>
                <a:close/>
                <a:moveTo>
                  <a:pt x="26" y="217"/>
                </a:moveTo>
                <a:cubicBezTo>
                  <a:pt x="26" y="217"/>
                  <a:pt x="27" y="217"/>
                  <a:pt x="26" y="216"/>
                </a:cubicBezTo>
                <a:cubicBezTo>
                  <a:pt x="26" y="217"/>
                  <a:pt x="26" y="217"/>
                  <a:pt x="26" y="217"/>
                </a:cubicBezTo>
                <a:close/>
                <a:moveTo>
                  <a:pt x="32" y="222"/>
                </a:moveTo>
                <a:cubicBezTo>
                  <a:pt x="33" y="222"/>
                  <a:pt x="33" y="222"/>
                  <a:pt x="33" y="221"/>
                </a:cubicBezTo>
                <a:cubicBezTo>
                  <a:pt x="32" y="221"/>
                  <a:pt x="32" y="222"/>
                  <a:pt x="32" y="222"/>
                </a:cubicBezTo>
                <a:close/>
                <a:moveTo>
                  <a:pt x="27" y="218"/>
                </a:moveTo>
                <a:cubicBezTo>
                  <a:pt x="27" y="219"/>
                  <a:pt x="26" y="220"/>
                  <a:pt x="27" y="221"/>
                </a:cubicBezTo>
                <a:cubicBezTo>
                  <a:pt x="27" y="220"/>
                  <a:pt x="27" y="220"/>
                  <a:pt x="28" y="219"/>
                </a:cubicBezTo>
                <a:cubicBezTo>
                  <a:pt x="28" y="219"/>
                  <a:pt x="28" y="218"/>
                  <a:pt x="27" y="218"/>
                </a:cubicBezTo>
                <a:close/>
                <a:moveTo>
                  <a:pt x="32" y="225"/>
                </a:moveTo>
                <a:cubicBezTo>
                  <a:pt x="33" y="224"/>
                  <a:pt x="33" y="224"/>
                  <a:pt x="34" y="223"/>
                </a:cubicBezTo>
                <a:cubicBezTo>
                  <a:pt x="33" y="223"/>
                  <a:pt x="33" y="223"/>
                  <a:pt x="33" y="223"/>
                </a:cubicBezTo>
                <a:cubicBezTo>
                  <a:pt x="32" y="223"/>
                  <a:pt x="32" y="224"/>
                  <a:pt x="32" y="225"/>
                </a:cubicBezTo>
                <a:close/>
                <a:moveTo>
                  <a:pt x="23" y="221"/>
                </a:moveTo>
                <a:cubicBezTo>
                  <a:pt x="24" y="220"/>
                  <a:pt x="25" y="219"/>
                  <a:pt x="26" y="217"/>
                </a:cubicBezTo>
                <a:cubicBezTo>
                  <a:pt x="25" y="219"/>
                  <a:pt x="24" y="220"/>
                  <a:pt x="23" y="221"/>
                </a:cubicBezTo>
                <a:close/>
                <a:moveTo>
                  <a:pt x="57" y="242"/>
                </a:moveTo>
                <a:cubicBezTo>
                  <a:pt x="58" y="243"/>
                  <a:pt x="58" y="243"/>
                  <a:pt x="58" y="243"/>
                </a:cubicBezTo>
                <a:cubicBezTo>
                  <a:pt x="59" y="243"/>
                  <a:pt x="58" y="242"/>
                  <a:pt x="58" y="241"/>
                </a:cubicBezTo>
                <a:lnTo>
                  <a:pt x="57" y="242"/>
                </a:lnTo>
                <a:close/>
                <a:moveTo>
                  <a:pt x="25" y="220"/>
                </a:moveTo>
                <a:cubicBezTo>
                  <a:pt x="26" y="220"/>
                  <a:pt x="26" y="219"/>
                  <a:pt x="26" y="218"/>
                </a:cubicBezTo>
                <a:cubicBezTo>
                  <a:pt x="26" y="218"/>
                  <a:pt x="25" y="219"/>
                  <a:pt x="25" y="220"/>
                </a:cubicBezTo>
                <a:close/>
                <a:moveTo>
                  <a:pt x="44" y="234"/>
                </a:moveTo>
                <a:cubicBezTo>
                  <a:pt x="44" y="234"/>
                  <a:pt x="45" y="233"/>
                  <a:pt x="45" y="233"/>
                </a:cubicBezTo>
                <a:cubicBezTo>
                  <a:pt x="44" y="233"/>
                  <a:pt x="43" y="233"/>
                  <a:pt x="44" y="234"/>
                </a:cubicBezTo>
                <a:close/>
                <a:moveTo>
                  <a:pt x="49" y="243"/>
                </a:moveTo>
                <a:cubicBezTo>
                  <a:pt x="50" y="242"/>
                  <a:pt x="52" y="240"/>
                  <a:pt x="52" y="239"/>
                </a:cubicBezTo>
                <a:cubicBezTo>
                  <a:pt x="51" y="241"/>
                  <a:pt x="49" y="241"/>
                  <a:pt x="49" y="243"/>
                </a:cubicBezTo>
                <a:close/>
                <a:moveTo>
                  <a:pt x="31" y="225"/>
                </a:moveTo>
                <a:cubicBezTo>
                  <a:pt x="32" y="225"/>
                  <a:pt x="31" y="226"/>
                  <a:pt x="31" y="226"/>
                </a:cubicBezTo>
                <a:cubicBezTo>
                  <a:pt x="32" y="226"/>
                  <a:pt x="32" y="226"/>
                  <a:pt x="32" y="225"/>
                </a:cubicBezTo>
                <a:cubicBezTo>
                  <a:pt x="32" y="225"/>
                  <a:pt x="32" y="225"/>
                  <a:pt x="31" y="225"/>
                </a:cubicBezTo>
                <a:close/>
                <a:moveTo>
                  <a:pt x="42" y="242"/>
                </a:moveTo>
                <a:cubicBezTo>
                  <a:pt x="43" y="241"/>
                  <a:pt x="45" y="239"/>
                  <a:pt x="46" y="236"/>
                </a:cubicBezTo>
                <a:cubicBezTo>
                  <a:pt x="46" y="237"/>
                  <a:pt x="46" y="238"/>
                  <a:pt x="47" y="237"/>
                </a:cubicBezTo>
                <a:cubicBezTo>
                  <a:pt x="47" y="236"/>
                  <a:pt x="46" y="236"/>
                  <a:pt x="46" y="235"/>
                </a:cubicBezTo>
                <a:cubicBezTo>
                  <a:pt x="45" y="238"/>
                  <a:pt x="42" y="240"/>
                  <a:pt x="42" y="242"/>
                </a:cubicBezTo>
                <a:close/>
                <a:moveTo>
                  <a:pt x="23" y="220"/>
                </a:moveTo>
                <a:cubicBezTo>
                  <a:pt x="23" y="220"/>
                  <a:pt x="22" y="220"/>
                  <a:pt x="23" y="219"/>
                </a:cubicBezTo>
                <a:cubicBezTo>
                  <a:pt x="22" y="219"/>
                  <a:pt x="22" y="219"/>
                  <a:pt x="22" y="219"/>
                </a:cubicBezTo>
                <a:cubicBezTo>
                  <a:pt x="22" y="219"/>
                  <a:pt x="22" y="221"/>
                  <a:pt x="23" y="220"/>
                </a:cubicBezTo>
                <a:close/>
                <a:moveTo>
                  <a:pt x="30" y="227"/>
                </a:moveTo>
                <a:cubicBezTo>
                  <a:pt x="30" y="227"/>
                  <a:pt x="30" y="227"/>
                  <a:pt x="31" y="228"/>
                </a:cubicBezTo>
                <a:cubicBezTo>
                  <a:pt x="31" y="227"/>
                  <a:pt x="31" y="227"/>
                  <a:pt x="31" y="227"/>
                </a:cubicBezTo>
                <a:cubicBezTo>
                  <a:pt x="31" y="226"/>
                  <a:pt x="32" y="227"/>
                  <a:pt x="31" y="226"/>
                </a:cubicBezTo>
                <a:cubicBezTo>
                  <a:pt x="31" y="226"/>
                  <a:pt x="31" y="226"/>
                  <a:pt x="30" y="227"/>
                </a:cubicBezTo>
                <a:close/>
                <a:moveTo>
                  <a:pt x="31" y="230"/>
                </a:moveTo>
                <a:cubicBezTo>
                  <a:pt x="32" y="229"/>
                  <a:pt x="33" y="228"/>
                  <a:pt x="33" y="228"/>
                </a:cubicBezTo>
                <a:cubicBezTo>
                  <a:pt x="32" y="228"/>
                  <a:pt x="31" y="229"/>
                  <a:pt x="31" y="230"/>
                </a:cubicBezTo>
                <a:close/>
                <a:moveTo>
                  <a:pt x="57" y="246"/>
                </a:moveTo>
                <a:cubicBezTo>
                  <a:pt x="57" y="246"/>
                  <a:pt x="57" y="246"/>
                  <a:pt x="58" y="246"/>
                </a:cubicBezTo>
                <a:cubicBezTo>
                  <a:pt x="57" y="246"/>
                  <a:pt x="57" y="246"/>
                  <a:pt x="57" y="246"/>
                </a:cubicBezTo>
                <a:close/>
                <a:moveTo>
                  <a:pt x="21" y="224"/>
                </a:moveTo>
                <a:cubicBezTo>
                  <a:pt x="22" y="224"/>
                  <a:pt x="22" y="223"/>
                  <a:pt x="22" y="223"/>
                </a:cubicBezTo>
                <a:cubicBezTo>
                  <a:pt x="22" y="223"/>
                  <a:pt x="21" y="224"/>
                  <a:pt x="21" y="224"/>
                </a:cubicBezTo>
                <a:close/>
                <a:moveTo>
                  <a:pt x="52" y="249"/>
                </a:moveTo>
                <a:cubicBezTo>
                  <a:pt x="52" y="249"/>
                  <a:pt x="52" y="249"/>
                  <a:pt x="51" y="249"/>
                </a:cubicBezTo>
                <a:cubicBezTo>
                  <a:pt x="52" y="250"/>
                  <a:pt x="52" y="249"/>
                  <a:pt x="52" y="250"/>
                </a:cubicBezTo>
                <a:cubicBezTo>
                  <a:pt x="53" y="248"/>
                  <a:pt x="53" y="248"/>
                  <a:pt x="54" y="247"/>
                </a:cubicBezTo>
                <a:cubicBezTo>
                  <a:pt x="53" y="247"/>
                  <a:pt x="52" y="248"/>
                  <a:pt x="52" y="249"/>
                </a:cubicBezTo>
                <a:close/>
                <a:moveTo>
                  <a:pt x="29" y="230"/>
                </a:moveTo>
                <a:cubicBezTo>
                  <a:pt x="29" y="230"/>
                  <a:pt x="29" y="230"/>
                  <a:pt x="29" y="230"/>
                </a:cubicBezTo>
                <a:cubicBezTo>
                  <a:pt x="29" y="229"/>
                  <a:pt x="28" y="230"/>
                  <a:pt x="29" y="230"/>
                </a:cubicBezTo>
                <a:close/>
                <a:moveTo>
                  <a:pt x="54" y="249"/>
                </a:moveTo>
                <a:cubicBezTo>
                  <a:pt x="55" y="250"/>
                  <a:pt x="54" y="251"/>
                  <a:pt x="55" y="250"/>
                </a:cubicBezTo>
                <a:cubicBezTo>
                  <a:pt x="56" y="251"/>
                  <a:pt x="55" y="250"/>
                  <a:pt x="55" y="251"/>
                </a:cubicBezTo>
                <a:cubicBezTo>
                  <a:pt x="56" y="251"/>
                  <a:pt x="56" y="250"/>
                  <a:pt x="56" y="250"/>
                </a:cubicBezTo>
                <a:cubicBezTo>
                  <a:pt x="55" y="249"/>
                  <a:pt x="55" y="249"/>
                  <a:pt x="54" y="249"/>
                </a:cubicBezTo>
                <a:close/>
                <a:moveTo>
                  <a:pt x="47" y="245"/>
                </a:moveTo>
                <a:cubicBezTo>
                  <a:pt x="47" y="246"/>
                  <a:pt x="46" y="246"/>
                  <a:pt x="47" y="246"/>
                </a:cubicBezTo>
                <a:cubicBezTo>
                  <a:pt x="48" y="245"/>
                  <a:pt x="48" y="245"/>
                  <a:pt x="48" y="245"/>
                </a:cubicBezTo>
                <a:cubicBezTo>
                  <a:pt x="48" y="245"/>
                  <a:pt x="47" y="245"/>
                  <a:pt x="47" y="245"/>
                </a:cubicBezTo>
                <a:close/>
                <a:moveTo>
                  <a:pt x="28" y="231"/>
                </a:moveTo>
                <a:cubicBezTo>
                  <a:pt x="28" y="232"/>
                  <a:pt x="27" y="232"/>
                  <a:pt x="27" y="233"/>
                </a:cubicBezTo>
                <a:cubicBezTo>
                  <a:pt x="28" y="232"/>
                  <a:pt x="28" y="231"/>
                  <a:pt x="28" y="231"/>
                </a:cubicBezTo>
                <a:cubicBezTo>
                  <a:pt x="28" y="231"/>
                  <a:pt x="28" y="230"/>
                  <a:pt x="28" y="231"/>
                </a:cubicBezTo>
                <a:close/>
                <a:moveTo>
                  <a:pt x="28" y="235"/>
                </a:moveTo>
                <a:cubicBezTo>
                  <a:pt x="29" y="234"/>
                  <a:pt x="30" y="233"/>
                  <a:pt x="29" y="232"/>
                </a:cubicBezTo>
                <a:cubicBezTo>
                  <a:pt x="29" y="233"/>
                  <a:pt x="29" y="234"/>
                  <a:pt x="28" y="235"/>
                </a:cubicBezTo>
                <a:close/>
                <a:moveTo>
                  <a:pt x="48" y="247"/>
                </a:moveTo>
                <a:cubicBezTo>
                  <a:pt x="48" y="248"/>
                  <a:pt x="49" y="248"/>
                  <a:pt x="49" y="248"/>
                </a:cubicBezTo>
                <a:cubicBezTo>
                  <a:pt x="49" y="248"/>
                  <a:pt x="49" y="248"/>
                  <a:pt x="49" y="248"/>
                </a:cubicBezTo>
                <a:cubicBezTo>
                  <a:pt x="49" y="248"/>
                  <a:pt x="49" y="247"/>
                  <a:pt x="48" y="247"/>
                </a:cubicBezTo>
                <a:close/>
                <a:moveTo>
                  <a:pt x="17" y="226"/>
                </a:moveTo>
                <a:cubicBezTo>
                  <a:pt x="17" y="226"/>
                  <a:pt x="17" y="227"/>
                  <a:pt x="17" y="227"/>
                </a:cubicBezTo>
                <a:cubicBezTo>
                  <a:pt x="17" y="226"/>
                  <a:pt x="18" y="227"/>
                  <a:pt x="18" y="227"/>
                </a:cubicBezTo>
                <a:cubicBezTo>
                  <a:pt x="18" y="226"/>
                  <a:pt x="17" y="226"/>
                  <a:pt x="17" y="225"/>
                </a:cubicBezTo>
                <a:lnTo>
                  <a:pt x="17" y="226"/>
                </a:lnTo>
                <a:close/>
                <a:moveTo>
                  <a:pt x="41" y="244"/>
                </a:moveTo>
                <a:cubicBezTo>
                  <a:pt x="41" y="244"/>
                  <a:pt x="42" y="243"/>
                  <a:pt x="41" y="243"/>
                </a:cubicBezTo>
                <a:cubicBezTo>
                  <a:pt x="40" y="245"/>
                  <a:pt x="39" y="245"/>
                  <a:pt x="41" y="244"/>
                </a:cubicBezTo>
                <a:close/>
                <a:moveTo>
                  <a:pt x="50" y="252"/>
                </a:moveTo>
                <a:cubicBezTo>
                  <a:pt x="50" y="251"/>
                  <a:pt x="51" y="252"/>
                  <a:pt x="51" y="252"/>
                </a:cubicBezTo>
                <a:cubicBezTo>
                  <a:pt x="50" y="252"/>
                  <a:pt x="51" y="251"/>
                  <a:pt x="51" y="250"/>
                </a:cubicBezTo>
                <a:cubicBezTo>
                  <a:pt x="51" y="252"/>
                  <a:pt x="49" y="251"/>
                  <a:pt x="50" y="252"/>
                </a:cubicBezTo>
                <a:close/>
                <a:moveTo>
                  <a:pt x="42" y="245"/>
                </a:moveTo>
                <a:cubicBezTo>
                  <a:pt x="42" y="246"/>
                  <a:pt x="42" y="246"/>
                  <a:pt x="43" y="246"/>
                </a:cubicBezTo>
                <a:cubicBezTo>
                  <a:pt x="43" y="245"/>
                  <a:pt x="42" y="245"/>
                  <a:pt x="42" y="245"/>
                </a:cubicBezTo>
                <a:close/>
                <a:moveTo>
                  <a:pt x="53" y="255"/>
                </a:moveTo>
                <a:cubicBezTo>
                  <a:pt x="53" y="254"/>
                  <a:pt x="54" y="254"/>
                  <a:pt x="53" y="253"/>
                </a:cubicBezTo>
                <a:cubicBezTo>
                  <a:pt x="53" y="254"/>
                  <a:pt x="52" y="254"/>
                  <a:pt x="53" y="255"/>
                </a:cubicBezTo>
                <a:close/>
                <a:moveTo>
                  <a:pt x="40" y="247"/>
                </a:moveTo>
                <a:cubicBezTo>
                  <a:pt x="41" y="247"/>
                  <a:pt x="42" y="246"/>
                  <a:pt x="41" y="246"/>
                </a:cubicBezTo>
                <a:lnTo>
                  <a:pt x="40" y="247"/>
                </a:lnTo>
                <a:close/>
                <a:moveTo>
                  <a:pt x="43" y="248"/>
                </a:moveTo>
                <a:cubicBezTo>
                  <a:pt x="44" y="249"/>
                  <a:pt x="44" y="249"/>
                  <a:pt x="44" y="249"/>
                </a:cubicBezTo>
                <a:cubicBezTo>
                  <a:pt x="44" y="248"/>
                  <a:pt x="43" y="248"/>
                  <a:pt x="43" y="248"/>
                </a:cubicBezTo>
                <a:close/>
                <a:moveTo>
                  <a:pt x="15" y="234"/>
                </a:moveTo>
                <a:cubicBezTo>
                  <a:pt x="15" y="233"/>
                  <a:pt x="15" y="233"/>
                  <a:pt x="15" y="232"/>
                </a:cubicBezTo>
                <a:cubicBezTo>
                  <a:pt x="15" y="233"/>
                  <a:pt x="15" y="233"/>
                  <a:pt x="15" y="233"/>
                </a:cubicBezTo>
                <a:cubicBezTo>
                  <a:pt x="16" y="234"/>
                  <a:pt x="16" y="234"/>
                  <a:pt x="16" y="234"/>
                </a:cubicBezTo>
                <a:cubicBezTo>
                  <a:pt x="17" y="232"/>
                  <a:pt x="17" y="233"/>
                  <a:pt x="18" y="231"/>
                </a:cubicBezTo>
                <a:cubicBezTo>
                  <a:pt x="18" y="231"/>
                  <a:pt x="17" y="231"/>
                  <a:pt x="17" y="230"/>
                </a:cubicBezTo>
                <a:cubicBezTo>
                  <a:pt x="17" y="230"/>
                  <a:pt x="17" y="231"/>
                  <a:pt x="17" y="230"/>
                </a:cubicBezTo>
                <a:cubicBezTo>
                  <a:pt x="17" y="232"/>
                  <a:pt x="16" y="232"/>
                  <a:pt x="15" y="234"/>
                </a:cubicBezTo>
                <a:close/>
                <a:moveTo>
                  <a:pt x="51" y="255"/>
                </a:moveTo>
                <a:cubicBezTo>
                  <a:pt x="51" y="256"/>
                  <a:pt x="50" y="257"/>
                  <a:pt x="51" y="257"/>
                </a:cubicBezTo>
                <a:cubicBezTo>
                  <a:pt x="51" y="256"/>
                  <a:pt x="52" y="256"/>
                  <a:pt x="52" y="255"/>
                </a:cubicBezTo>
                <a:cubicBezTo>
                  <a:pt x="51" y="255"/>
                  <a:pt x="51" y="255"/>
                  <a:pt x="51" y="255"/>
                </a:cubicBezTo>
                <a:close/>
                <a:moveTo>
                  <a:pt x="20" y="235"/>
                </a:moveTo>
                <a:cubicBezTo>
                  <a:pt x="19" y="235"/>
                  <a:pt x="19" y="236"/>
                  <a:pt x="19" y="236"/>
                </a:cubicBezTo>
                <a:cubicBezTo>
                  <a:pt x="20" y="236"/>
                  <a:pt x="20" y="236"/>
                  <a:pt x="20" y="236"/>
                </a:cubicBezTo>
                <a:cubicBezTo>
                  <a:pt x="20" y="236"/>
                  <a:pt x="21" y="235"/>
                  <a:pt x="21" y="235"/>
                </a:cubicBezTo>
                <a:cubicBezTo>
                  <a:pt x="20" y="235"/>
                  <a:pt x="20" y="236"/>
                  <a:pt x="20" y="235"/>
                </a:cubicBezTo>
                <a:close/>
                <a:moveTo>
                  <a:pt x="21" y="238"/>
                </a:moveTo>
                <a:cubicBezTo>
                  <a:pt x="21" y="237"/>
                  <a:pt x="22" y="237"/>
                  <a:pt x="22" y="236"/>
                </a:cubicBezTo>
                <a:cubicBezTo>
                  <a:pt x="21" y="236"/>
                  <a:pt x="21" y="237"/>
                  <a:pt x="21" y="238"/>
                </a:cubicBezTo>
                <a:close/>
                <a:moveTo>
                  <a:pt x="17" y="236"/>
                </a:moveTo>
                <a:cubicBezTo>
                  <a:pt x="18" y="236"/>
                  <a:pt x="18" y="235"/>
                  <a:pt x="18" y="235"/>
                </a:cubicBezTo>
                <a:cubicBezTo>
                  <a:pt x="18" y="235"/>
                  <a:pt x="17" y="236"/>
                  <a:pt x="17" y="236"/>
                </a:cubicBezTo>
                <a:close/>
                <a:moveTo>
                  <a:pt x="23" y="243"/>
                </a:moveTo>
                <a:cubicBezTo>
                  <a:pt x="24" y="243"/>
                  <a:pt x="25" y="241"/>
                  <a:pt x="26" y="240"/>
                </a:cubicBezTo>
                <a:cubicBezTo>
                  <a:pt x="25" y="240"/>
                  <a:pt x="25" y="240"/>
                  <a:pt x="25" y="240"/>
                </a:cubicBezTo>
                <a:cubicBezTo>
                  <a:pt x="24" y="241"/>
                  <a:pt x="24" y="242"/>
                  <a:pt x="23" y="243"/>
                </a:cubicBezTo>
                <a:close/>
                <a:moveTo>
                  <a:pt x="17" y="238"/>
                </a:moveTo>
                <a:cubicBezTo>
                  <a:pt x="17" y="237"/>
                  <a:pt x="18" y="237"/>
                  <a:pt x="18" y="236"/>
                </a:cubicBezTo>
                <a:cubicBezTo>
                  <a:pt x="17" y="236"/>
                  <a:pt x="16" y="237"/>
                  <a:pt x="17" y="238"/>
                </a:cubicBezTo>
                <a:close/>
                <a:moveTo>
                  <a:pt x="35" y="251"/>
                </a:moveTo>
                <a:cubicBezTo>
                  <a:pt x="35" y="252"/>
                  <a:pt x="36" y="250"/>
                  <a:pt x="36" y="250"/>
                </a:cubicBezTo>
                <a:lnTo>
                  <a:pt x="35" y="251"/>
                </a:lnTo>
                <a:close/>
                <a:moveTo>
                  <a:pt x="38" y="255"/>
                </a:moveTo>
                <a:cubicBezTo>
                  <a:pt x="39" y="254"/>
                  <a:pt x="39" y="254"/>
                  <a:pt x="39" y="254"/>
                </a:cubicBezTo>
                <a:cubicBezTo>
                  <a:pt x="39" y="254"/>
                  <a:pt x="38" y="254"/>
                  <a:pt x="38" y="255"/>
                </a:cubicBezTo>
                <a:close/>
                <a:moveTo>
                  <a:pt x="12" y="236"/>
                </a:moveTo>
                <a:cubicBezTo>
                  <a:pt x="12" y="236"/>
                  <a:pt x="12" y="237"/>
                  <a:pt x="12" y="237"/>
                </a:cubicBezTo>
                <a:cubicBezTo>
                  <a:pt x="13" y="236"/>
                  <a:pt x="13" y="236"/>
                  <a:pt x="13" y="236"/>
                </a:cubicBezTo>
                <a:cubicBezTo>
                  <a:pt x="13" y="236"/>
                  <a:pt x="12" y="236"/>
                  <a:pt x="12" y="236"/>
                </a:cubicBezTo>
                <a:close/>
                <a:moveTo>
                  <a:pt x="38" y="253"/>
                </a:moveTo>
                <a:cubicBezTo>
                  <a:pt x="36" y="252"/>
                  <a:pt x="36" y="252"/>
                  <a:pt x="36" y="252"/>
                </a:cubicBezTo>
                <a:cubicBezTo>
                  <a:pt x="36" y="253"/>
                  <a:pt x="37" y="254"/>
                  <a:pt x="38" y="253"/>
                </a:cubicBezTo>
                <a:close/>
                <a:moveTo>
                  <a:pt x="12" y="239"/>
                </a:moveTo>
                <a:cubicBezTo>
                  <a:pt x="13" y="238"/>
                  <a:pt x="13" y="238"/>
                  <a:pt x="13" y="238"/>
                </a:cubicBezTo>
                <a:cubicBezTo>
                  <a:pt x="13" y="238"/>
                  <a:pt x="13" y="239"/>
                  <a:pt x="13" y="238"/>
                </a:cubicBezTo>
                <a:cubicBezTo>
                  <a:pt x="12" y="238"/>
                  <a:pt x="14" y="237"/>
                  <a:pt x="13" y="237"/>
                </a:cubicBezTo>
                <a:cubicBezTo>
                  <a:pt x="12" y="237"/>
                  <a:pt x="12" y="238"/>
                  <a:pt x="12" y="239"/>
                </a:cubicBezTo>
                <a:close/>
                <a:moveTo>
                  <a:pt x="35" y="256"/>
                </a:moveTo>
                <a:cubicBezTo>
                  <a:pt x="35" y="256"/>
                  <a:pt x="36" y="257"/>
                  <a:pt x="36" y="257"/>
                </a:cubicBezTo>
                <a:cubicBezTo>
                  <a:pt x="36" y="256"/>
                  <a:pt x="35" y="256"/>
                  <a:pt x="35" y="256"/>
                </a:cubicBezTo>
                <a:close/>
                <a:moveTo>
                  <a:pt x="27" y="255"/>
                </a:moveTo>
                <a:cubicBezTo>
                  <a:pt x="27" y="255"/>
                  <a:pt x="28" y="254"/>
                  <a:pt x="28" y="254"/>
                </a:cubicBezTo>
                <a:cubicBezTo>
                  <a:pt x="27" y="254"/>
                  <a:pt x="27" y="254"/>
                  <a:pt x="27" y="255"/>
                </a:cubicBezTo>
                <a:close/>
                <a:moveTo>
                  <a:pt x="8" y="244"/>
                </a:moveTo>
                <a:cubicBezTo>
                  <a:pt x="7" y="244"/>
                  <a:pt x="7" y="244"/>
                  <a:pt x="7" y="244"/>
                </a:cubicBezTo>
                <a:cubicBezTo>
                  <a:pt x="8" y="245"/>
                  <a:pt x="8" y="243"/>
                  <a:pt x="7" y="243"/>
                </a:cubicBezTo>
                <a:cubicBezTo>
                  <a:pt x="7" y="243"/>
                  <a:pt x="7" y="243"/>
                  <a:pt x="8" y="244"/>
                </a:cubicBezTo>
                <a:close/>
                <a:moveTo>
                  <a:pt x="6" y="247"/>
                </a:moveTo>
                <a:cubicBezTo>
                  <a:pt x="7" y="248"/>
                  <a:pt x="9" y="244"/>
                  <a:pt x="8" y="244"/>
                </a:cubicBezTo>
                <a:cubicBezTo>
                  <a:pt x="7" y="245"/>
                  <a:pt x="7" y="246"/>
                  <a:pt x="6" y="247"/>
                </a:cubicBezTo>
                <a:close/>
                <a:moveTo>
                  <a:pt x="11" y="248"/>
                </a:moveTo>
                <a:cubicBezTo>
                  <a:pt x="12" y="248"/>
                  <a:pt x="12" y="247"/>
                  <a:pt x="11" y="247"/>
                </a:cubicBezTo>
                <a:cubicBezTo>
                  <a:pt x="11" y="247"/>
                  <a:pt x="11" y="248"/>
                  <a:pt x="11" y="248"/>
                </a:cubicBezTo>
                <a:close/>
                <a:moveTo>
                  <a:pt x="32" y="264"/>
                </a:moveTo>
                <a:cubicBezTo>
                  <a:pt x="33" y="264"/>
                  <a:pt x="33" y="264"/>
                  <a:pt x="33" y="263"/>
                </a:cubicBezTo>
                <a:cubicBezTo>
                  <a:pt x="32" y="263"/>
                  <a:pt x="32" y="263"/>
                  <a:pt x="32" y="264"/>
                </a:cubicBezTo>
                <a:close/>
                <a:moveTo>
                  <a:pt x="10" y="250"/>
                </a:moveTo>
                <a:cubicBezTo>
                  <a:pt x="10" y="250"/>
                  <a:pt x="11" y="249"/>
                  <a:pt x="11" y="249"/>
                </a:cubicBezTo>
                <a:cubicBezTo>
                  <a:pt x="10" y="248"/>
                  <a:pt x="10" y="248"/>
                  <a:pt x="10" y="248"/>
                </a:cubicBezTo>
                <a:cubicBezTo>
                  <a:pt x="10" y="249"/>
                  <a:pt x="9" y="249"/>
                  <a:pt x="10" y="250"/>
                </a:cubicBezTo>
                <a:close/>
                <a:moveTo>
                  <a:pt x="7" y="252"/>
                </a:moveTo>
                <a:cubicBezTo>
                  <a:pt x="7" y="251"/>
                  <a:pt x="9" y="249"/>
                  <a:pt x="8" y="248"/>
                </a:cubicBezTo>
                <a:cubicBezTo>
                  <a:pt x="8" y="249"/>
                  <a:pt x="6" y="251"/>
                  <a:pt x="7" y="252"/>
                </a:cubicBezTo>
                <a:close/>
                <a:moveTo>
                  <a:pt x="3" y="247"/>
                </a:moveTo>
                <a:cubicBezTo>
                  <a:pt x="3" y="246"/>
                  <a:pt x="4" y="246"/>
                  <a:pt x="4" y="246"/>
                </a:cubicBezTo>
                <a:cubicBezTo>
                  <a:pt x="3" y="246"/>
                  <a:pt x="2" y="246"/>
                  <a:pt x="3" y="247"/>
                </a:cubicBezTo>
                <a:close/>
                <a:moveTo>
                  <a:pt x="0" y="255"/>
                </a:moveTo>
                <a:cubicBezTo>
                  <a:pt x="1" y="253"/>
                  <a:pt x="3" y="253"/>
                  <a:pt x="2" y="251"/>
                </a:cubicBezTo>
                <a:cubicBezTo>
                  <a:pt x="2" y="253"/>
                  <a:pt x="0" y="254"/>
                  <a:pt x="0" y="255"/>
                </a:cubicBezTo>
                <a:close/>
                <a:moveTo>
                  <a:pt x="30" y="271"/>
                </a:moveTo>
                <a:cubicBezTo>
                  <a:pt x="30" y="271"/>
                  <a:pt x="31" y="271"/>
                  <a:pt x="31" y="271"/>
                </a:cubicBezTo>
                <a:cubicBezTo>
                  <a:pt x="31" y="271"/>
                  <a:pt x="30" y="270"/>
                  <a:pt x="30" y="271"/>
                </a:cubicBezTo>
                <a:close/>
                <a:moveTo>
                  <a:pt x="34" y="274"/>
                </a:moveTo>
                <a:cubicBezTo>
                  <a:pt x="35" y="275"/>
                  <a:pt x="34" y="275"/>
                  <a:pt x="35" y="275"/>
                </a:cubicBezTo>
                <a:cubicBezTo>
                  <a:pt x="36" y="275"/>
                  <a:pt x="35" y="275"/>
                  <a:pt x="35" y="274"/>
                </a:cubicBezTo>
                <a:cubicBezTo>
                  <a:pt x="35" y="274"/>
                  <a:pt x="35" y="274"/>
                  <a:pt x="34" y="274"/>
                </a:cubicBezTo>
                <a:close/>
                <a:moveTo>
                  <a:pt x="3" y="254"/>
                </a:moveTo>
                <a:cubicBezTo>
                  <a:pt x="2" y="254"/>
                  <a:pt x="2" y="254"/>
                  <a:pt x="2" y="253"/>
                </a:cubicBezTo>
                <a:cubicBezTo>
                  <a:pt x="2" y="254"/>
                  <a:pt x="2" y="254"/>
                  <a:pt x="2" y="254"/>
                </a:cubicBezTo>
                <a:cubicBezTo>
                  <a:pt x="2" y="254"/>
                  <a:pt x="4" y="254"/>
                  <a:pt x="3" y="253"/>
                </a:cubicBezTo>
                <a:lnTo>
                  <a:pt x="3" y="254"/>
                </a:lnTo>
                <a:close/>
                <a:moveTo>
                  <a:pt x="27" y="271"/>
                </a:moveTo>
                <a:cubicBezTo>
                  <a:pt x="27" y="271"/>
                  <a:pt x="27" y="272"/>
                  <a:pt x="28" y="271"/>
                </a:cubicBezTo>
                <a:cubicBezTo>
                  <a:pt x="28" y="271"/>
                  <a:pt x="27" y="270"/>
                  <a:pt x="27" y="271"/>
                </a:cubicBezTo>
                <a:close/>
                <a:moveTo>
                  <a:pt x="31" y="278"/>
                </a:moveTo>
                <a:cubicBezTo>
                  <a:pt x="31" y="277"/>
                  <a:pt x="30" y="277"/>
                  <a:pt x="30" y="276"/>
                </a:cubicBezTo>
                <a:cubicBezTo>
                  <a:pt x="30" y="277"/>
                  <a:pt x="31" y="277"/>
                  <a:pt x="31" y="278"/>
                </a:cubicBezTo>
                <a:close/>
                <a:moveTo>
                  <a:pt x="31" y="281"/>
                </a:moveTo>
                <a:cubicBezTo>
                  <a:pt x="32" y="281"/>
                  <a:pt x="32" y="281"/>
                  <a:pt x="32" y="281"/>
                </a:cubicBezTo>
                <a:cubicBezTo>
                  <a:pt x="32" y="280"/>
                  <a:pt x="32" y="280"/>
                  <a:pt x="33" y="280"/>
                </a:cubicBezTo>
                <a:cubicBezTo>
                  <a:pt x="33" y="280"/>
                  <a:pt x="33" y="279"/>
                  <a:pt x="33" y="279"/>
                </a:cubicBezTo>
                <a:cubicBezTo>
                  <a:pt x="32" y="280"/>
                  <a:pt x="32" y="281"/>
                  <a:pt x="31" y="281"/>
                </a:cubicBezTo>
                <a:close/>
                <a:moveTo>
                  <a:pt x="782" y="255"/>
                </a:moveTo>
                <a:cubicBezTo>
                  <a:pt x="781" y="255"/>
                  <a:pt x="779" y="253"/>
                  <a:pt x="779" y="256"/>
                </a:cubicBezTo>
                <a:cubicBezTo>
                  <a:pt x="781" y="259"/>
                  <a:pt x="782" y="261"/>
                  <a:pt x="783" y="263"/>
                </a:cubicBezTo>
                <a:cubicBezTo>
                  <a:pt x="781" y="263"/>
                  <a:pt x="777" y="259"/>
                  <a:pt x="774" y="258"/>
                </a:cubicBezTo>
                <a:cubicBezTo>
                  <a:pt x="775" y="259"/>
                  <a:pt x="777" y="263"/>
                  <a:pt x="778" y="264"/>
                </a:cubicBezTo>
                <a:cubicBezTo>
                  <a:pt x="779" y="267"/>
                  <a:pt x="779" y="268"/>
                  <a:pt x="780" y="271"/>
                </a:cubicBezTo>
                <a:cubicBezTo>
                  <a:pt x="779" y="271"/>
                  <a:pt x="779" y="271"/>
                  <a:pt x="779" y="272"/>
                </a:cubicBezTo>
                <a:cubicBezTo>
                  <a:pt x="776" y="269"/>
                  <a:pt x="775" y="267"/>
                  <a:pt x="772" y="264"/>
                </a:cubicBezTo>
                <a:cubicBezTo>
                  <a:pt x="771" y="262"/>
                  <a:pt x="772" y="262"/>
                  <a:pt x="771" y="260"/>
                </a:cubicBezTo>
                <a:cubicBezTo>
                  <a:pt x="770" y="259"/>
                  <a:pt x="767" y="254"/>
                  <a:pt x="766" y="252"/>
                </a:cubicBezTo>
                <a:cubicBezTo>
                  <a:pt x="766" y="254"/>
                  <a:pt x="763" y="249"/>
                  <a:pt x="762" y="246"/>
                </a:cubicBezTo>
                <a:cubicBezTo>
                  <a:pt x="763" y="250"/>
                  <a:pt x="761" y="249"/>
                  <a:pt x="764" y="255"/>
                </a:cubicBezTo>
                <a:cubicBezTo>
                  <a:pt x="763" y="252"/>
                  <a:pt x="764" y="254"/>
                  <a:pt x="765" y="256"/>
                </a:cubicBezTo>
                <a:cubicBezTo>
                  <a:pt x="765" y="257"/>
                  <a:pt x="765" y="255"/>
                  <a:pt x="765" y="255"/>
                </a:cubicBezTo>
                <a:cubicBezTo>
                  <a:pt x="766" y="256"/>
                  <a:pt x="766" y="257"/>
                  <a:pt x="766" y="258"/>
                </a:cubicBezTo>
                <a:cubicBezTo>
                  <a:pt x="767" y="259"/>
                  <a:pt x="768" y="260"/>
                  <a:pt x="770" y="260"/>
                </a:cubicBezTo>
                <a:cubicBezTo>
                  <a:pt x="770" y="262"/>
                  <a:pt x="771" y="264"/>
                  <a:pt x="772" y="267"/>
                </a:cubicBezTo>
                <a:cubicBezTo>
                  <a:pt x="771" y="267"/>
                  <a:pt x="768" y="261"/>
                  <a:pt x="769" y="264"/>
                </a:cubicBezTo>
                <a:cubicBezTo>
                  <a:pt x="768" y="262"/>
                  <a:pt x="766" y="259"/>
                  <a:pt x="766" y="260"/>
                </a:cubicBezTo>
                <a:cubicBezTo>
                  <a:pt x="766" y="259"/>
                  <a:pt x="764" y="256"/>
                  <a:pt x="764" y="255"/>
                </a:cubicBezTo>
                <a:cubicBezTo>
                  <a:pt x="763" y="254"/>
                  <a:pt x="762" y="254"/>
                  <a:pt x="761" y="253"/>
                </a:cubicBezTo>
                <a:cubicBezTo>
                  <a:pt x="761" y="252"/>
                  <a:pt x="762" y="253"/>
                  <a:pt x="762" y="252"/>
                </a:cubicBezTo>
                <a:cubicBezTo>
                  <a:pt x="762" y="251"/>
                  <a:pt x="761" y="249"/>
                  <a:pt x="761" y="249"/>
                </a:cubicBezTo>
                <a:cubicBezTo>
                  <a:pt x="757" y="243"/>
                  <a:pt x="757" y="246"/>
                  <a:pt x="752" y="241"/>
                </a:cubicBezTo>
                <a:cubicBezTo>
                  <a:pt x="752" y="241"/>
                  <a:pt x="755" y="244"/>
                  <a:pt x="755" y="245"/>
                </a:cubicBezTo>
                <a:cubicBezTo>
                  <a:pt x="755" y="246"/>
                  <a:pt x="755" y="245"/>
                  <a:pt x="755" y="244"/>
                </a:cubicBezTo>
                <a:cubicBezTo>
                  <a:pt x="755" y="244"/>
                  <a:pt x="755" y="246"/>
                  <a:pt x="756" y="246"/>
                </a:cubicBezTo>
                <a:cubicBezTo>
                  <a:pt x="757" y="248"/>
                  <a:pt x="756" y="247"/>
                  <a:pt x="757" y="249"/>
                </a:cubicBezTo>
                <a:cubicBezTo>
                  <a:pt x="755" y="246"/>
                  <a:pt x="755" y="248"/>
                  <a:pt x="753" y="248"/>
                </a:cubicBezTo>
                <a:cubicBezTo>
                  <a:pt x="752" y="245"/>
                  <a:pt x="751" y="244"/>
                  <a:pt x="750" y="245"/>
                </a:cubicBezTo>
                <a:cubicBezTo>
                  <a:pt x="748" y="242"/>
                  <a:pt x="747" y="243"/>
                  <a:pt x="745" y="239"/>
                </a:cubicBezTo>
                <a:cubicBezTo>
                  <a:pt x="744" y="239"/>
                  <a:pt x="744" y="239"/>
                  <a:pt x="744" y="239"/>
                </a:cubicBezTo>
                <a:cubicBezTo>
                  <a:pt x="743" y="237"/>
                  <a:pt x="741" y="236"/>
                  <a:pt x="739" y="233"/>
                </a:cubicBezTo>
                <a:cubicBezTo>
                  <a:pt x="739" y="232"/>
                  <a:pt x="739" y="231"/>
                  <a:pt x="740" y="231"/>
                </a:cubicBezTo>
                <a:cubicBezTo>
                  <a:pt x="741" y="233"/>
                  <a:pt x="741" y="234"/>
                  <a:pt x="742" y="234"/>
                </a:cubicBezTo>
                <a:cubicBezTo>
                  <a:pt x="742" y="234"/>
                  <a:pt x="741" y="231"/>
                  <a:pt x="743" y="234"/>
                </a:cubicBezTo>
                <a:cubicBezTo>
                  <a:pt x="743" y="233"/>
                  <a:pt x="742" y="232"/>
                  <a:pt x="741" y="231"/>
                </a:cubicBezTo>
                <a:cubicBezTo>
                  <a:pt x="740" y="230"/>
                  <a:pt x="741" y="231"/>
                  <a:pt x="740" y="231"/>
                </a:cubicBezTo>
                <a:cubicBezTo>
                  <a:pt x="739" y="227"/>
                  <a:pt x="737" y="229"/>
                  <a:pt x="736" y="226"/>
                </a:cubicBezTo>
                <a:cubicBezTo>
                  <a:pt x="736" y="227"/>
                  <a:pt x="735" y="226"/>
                  <a:pt x="733" y="224"/>
                </a:cubicBezTo>
                <a:cubicBezTo>
                  <a:pt x="734" y="226"/>
                  <a:pt x="737" y="229"/>
                  <a:pt x="738" y="231"/>
                </a:cubicBezTo>
                <a:cubicBezTo>
                  <a:pt x="735" y="229"/>
                  <a:pt x="728" y="217"/>
                  <a:pt x="726" y="218"/>
                </a:cubicBezTo>
                <a:cubicBezTo>
                  <a:pt x="724" y="215"/>
                  <a:pt x="723" y="213"/>
                  <a:pt x="721" y="210"/>
                </a:cubicBezTo>
                <a:cubicBezTo>
                  <a:pt x="715" y="205"/>
                  <a:pt x="707" y="195"/>
                  <a:pt x="698" y="186"/>
                </a:cubicBezTo>
                <a:cubicBezTo>
                  <a:pt x="698" y="186"/>
                  <a:pt x="701" y="188"/>
                  <a:pt x="700" y="188"/>
                </a:cubicBezTo>
                <a:cubicBezTo>
                  <a:pt x="696" y="184"/>
                  <a:pt x="693" y="182"/>
                  <a:pt x="688" y="177"/>
                </a:cubicBezTo>
                <a:cubicBezTo>
                  <a:pt x="689" y="178"/>
                  <a:pt x="690" y="178"/>
                  <a:pt x="690" y="177"/>
                </a:cubicBezTo>
                <a:cubicBezTo>
                  <a:pt x="689" y="176"/>
                  <a:pt x="689" y="176"/>
                  <a:pt x="689" y="176"/>
                </a:cubicBezTo>
                <a:cubicBezTo>
                  <a:pt x="687" y="174"/>
                  <a:pt x="689" y="177"/>
                  <a:pt x="688" y="177"/>
                </a:cubicBezTo>
                <a:cubicBezTo>
                  <a:pt x="686" y="175"/>
                  <a:pt x="687" y="175"/>
                  <a:pt x="686" y="174"/>
                </a:cubicBezTo>
                <a:cubicBezTo>
                  <a:pt x="684" y="172"/>
                  <a:pt x="686" y="174"/>
                  <a:pt x="684" y="173"/>
                </a:cubicBezTo>
                <a:cubicBezTo>
                  <a:pt x="683" y="172"/>
                  <a:pt x="682" y="169"/>
                  <a:pt x="681" y="170"/>
                </a:cubicBezTo>
                <a:cubicBezTo>
                  <a:pt x="680" y="169"/>
                  <a:pt x="681" y="169"/>
                  <a:pt x="681" y="169"/>
                </a:cubicBezTo>
                <a:cubicBezTo>
                  <a:pt x="680" y="168"/>
                  <a:pt x="679" y="168"/>
                  <a:pt x="678" y="168"/>
                </a:cubicBezTo>
                <a:cubicBezTo>
                  <a:pt x="676" y="165"/>
                  <a:pt x="672" y="163"/>
                  <a:pt x="672" y="161"/>
                </a:cubicBezTo>
                <a:cubicBezTo>
                  <a:pt x="670" y="160"/>
                  <a:pt x="662" y="154"/>
                  <a:pt x="657" y="149"/>
                </a:cubicBezTo>
                <a:cubicBezTo>
                  <a:pt x="660" y="152"/>
                  <a:pt x="654" y="146"/>
                  <a:pt x="654" y="146"/>
                </a:cubicBezTo>
                <a:cubicBezTo>
                  <a:pt x="653" y="145"/>
                  <a:pt x="653" y="145"/>
                  <a:pt x="652" y="145"/>
                </a:cubicBezTo>
                <a:cubicBezTo>
                  <a:pt x="648" y="142"/>
                  <a:pt x="644" y="139"/>
                  <a:pt x="645" y="138"/>
                </a:cubicBezTo>
                <a:cubicBezTo>
                  <a:pt x="641" y="135"/>
                  <a:pt x="641" y="135"/>
                  <a:pt x="641" y="135"/>
                </a:cubicBezTo>
                <a:cubicBezTo>
                  <a:pt x="642" y="137"/>
                  <a:pt x="641" y="136"/>
                  <a:pt x="640" y="136"/>
                </a:cubicBezTo>
                <a:cubicBezTo>
                  <a:pt x="637" y="133"/>
                  <a:pt x="636" y="133"/>
                  <a:pt x="633" y="130"/>
                </a:cubicBezTo>
                <a:cubicBezTo>
                  <a:pt x="633" y="130"/>
                  <a:pt x="632" y="129"/>
                  <a:pt x="633" y="129"/>
                </a:cubicBezTo>
                <a:cubicBezTo>
                  <a:pt x="629" y="126"/>
                  <a:pt x="631" y="129"/>
                  <a:pt x="629" y="128"/>
                </a:cubicBezTo>
                <a:cubicBezTo>
                  <a:pt x="628" y="126"/>
                  <a:pt x="625" y="124"/>
                  <a:pt x="622" y="123"/>
                </a:cubicBezTo>
                <a:cubicBezTo>
                  <a:pt x="626" y="124"/>
                  <a:pt x="620" y="120"/>
                  <a:pt x="618" y="120"/>
                </a:cubicBezTo>
                <a:cubicBezTo>
                  <a:pt x="618" y="120"/>
                  <a:pt x="620" y="122"/>
                  <a:pt x="621" y="122"/>
                </a:cubicBezTo>
                <a:cubicBezTo>
                  <a:pt x="623" y="124"/>
                  <a:pt x="615" y="119"/>
                  <a:pt x="617" y="119"/>
                </a:cubicBezTo>
                <a:cubicBezTo>
                  <a:pt x="614" y="117"/>
                  <a:pt x="614" y="117"/>
                  <a:pt x="614" y="117"/>
                </a:cubicBezTo>
                <a:cubicBezTo>
                  <a:pt x="613" y="116"/>
                  <a:pt x="614" y="118"/>
                  <a:pt x="611" y="116"/>
                </a:cubicBezTo>
                <a:cubicBezTo>
                  <a:pt x="611" y="116"/>
                  <a:pt x="613" y="116"/>
                  <a:pt x="612" y="115"/>
                </a:cubicBezTo>
                <a:cubicBezTo>
                  <a:pt x="610" y="114"/>
                  <a:pt x="612" y="116"/>
                  <a:pt x="610" y="115"/>
                </a:cubicBezTo>
                <a:cubicBezTo>
                  <a:pt x="607" y="112"/>
                  <a:pt x="602" y="111"/>
                  <a:pt x="596" y="106"/>
                </a:cubicBezTo>
                <a:cubicBezTo>
                  <a:pt x="596" y="106"/>
                  <a:pt x="595" y="106"/>
                  <a:pt x="595" y="105"/>
                </a:cubicBezTo>
                <a:cubicBezTo>
                  <a:pt x="594" y="105"/>
                  <a:pt x="594" y="105"/>
                  <a:pt x="594" y="106"/>
                </a:cubicBezTo>
                <a:cubicBezTo>
                  <a:pt x="587" y="101"/>
                  <a:pt x="583" y="99"/>
                  <a:pt x="576" y="95"/>
                </a:cubicBezTo>
                <a:cubicBezTo>
                  <a:pt x="573" y="94"/>
                  <a:pt x="576" y="96"/>
                  <a:pt x="575" y="96"/>
                </a:cubicBezTo>
                <a:cubicBezTo>
                  <a:pt x="575" y="95"/>
                  <a:pt x="571" y="94"/>
                  <a:pt x="571" y="94"/>
                </a:cubicBezTo>
                <a:cubicBezTo>
                  <a:pt x="568" y="92"/>
                  <a:pt x="566" y="90"/>
                  <a:pt x="562" y="88"/>
                </a:cubicBezTo>
                <a:cubicBezTo>
                  <a:pt x="555" y="85"/>
                  <a:pt x="548" y="82"/>
                  <a:pt x="540" y="79"/>
                </a:cubicBezTo>
                <a:cubicBezTo>
                  <a:pt x="540" y="78"/>
                  <a:pt x="540" y="78"/>
                  <a:pt x="540" y="78"/>
                </a:cubicBezTo>
                <a:cubicBezTo>
                  <a:pt x="537" y="77"/>
                  <a:pt x="535" y="76"/>
                  <a:pt x="533" y="75"/>
                </a:cubicBezTo>
                <a:cubicBezTo>
                  <a:pt x="530" y="74"/>
                  <a:pt x="529" y="74"/>
                  <a:pt x="526" y="73"/>
                </a:cubicBezTo>
                <a:cubicBezTo>
                  <a:pt x="526" y="72"/>
                  <a:pt x="526" y="72"/>
                  <a:pt x="526" y="72"/>
                </a:cubicBezTo>
                <a:cubicBezTo>
                  <a:pt x="521" y="71"/>
                  <a:pt x="517" y="70"/>
                  <a:pt x="514" y="68"/>
                </a:cubicBezTo>
                <a:cubicBezTo>
                  <a:pt x="510" y="68"/>
                  <a:pt x="504" y="65"/>
                  <a:pt x="502" y="64"/>
                </a:cubicBezTo>
                <a:cubicBezTo>
                  <a:pt x="500" y="63"/>
                  <a:pt x="502" y="65"/>
                  <a:pt x="502" y="65"/>
                </a:cubicBezTo>
                <a:cubicBezTo>
                  <a:pt x="497" y="64"/>
                  <a:pt x="493" y="62"/>
                  <a:pt x="488" y="60"/>
                </a:cubicBezTo>
                <a:cubicBezTo>
                  <a:pt x="485" y="60"/>
                  <a:pt x="481" y="60"/>
                  <a:pt x="480" y="59"/>
                </a:cubicBezTo>
                <a:cubicBezTo>
                  <a:pt x="483" y="59"/>
                  <a:pt x="485" y="60"/>
                  <a:pt x="484" y="59"/>
                </a:cubicBezTo>
                <a:cubicBezTo>
                  <a:pt x="482" y="58"/>
                  <a:pt x="480" y="59"/>
                  <a:pt x="480" y="58"/>
                </a:cubicBezTo>
                <a:cubicBezTo>
                  <a:pt x="479" y="58"/>
                  <a:pt x="479" y="58"/>
                  <a:pt x="479" y="59"/>
                </a:cubicBezTo>
                <a:cubicBezTo>
                  <a:pt x="474" y="58"/>
                  <a:pt x="470" y="57"/>
                  <a:pt x="468" y="56"/>
                </a:cubicBezTo>
                <a:cubicBezTo>
                  <a:pt x="466" y="56"/>
                  <a:pt x="469" y="57"/>
                  <a:pt x="464" y="56"/>
                </a:cubicBezTo>
                <a:cubicBezTo>
                  <a:pt x="465" y="55"/>
                  <a:pt x="461" y="54"/>
                  <a:pt x="459" y="54"/>
                </a:cubicBezTo>
                <a:cubicBezTo>
                  <a:pt x="459" y="54"/>
                  <a:pt x="459" y="54"/>
                  <a:pt x="458" y="54"/>
                </a:cubicBezTo>
                <a:cubicBezTo>
                  <a:pt x="458" y="54"/>
                  <a:pt x="459" y="54"/>
                  <a:pt x="461" y="54"/>
                </a:cubicBezTo>
                <a:cubicBezTo>
                  <a:pt x="461" y="53"/>
                  <a:pt x="460" y="53"/>
                  <a:pt x="458" y="53"/>
                </a:cubicBezTo>
                <a:cubicBezTo>
                  <a:pt x="457" y="53"/>
                  <a:pt x="456" y="53"/>
                  <a:pt x="456" y="54"/>
                </a:cubicBezTo>
                <a:cubicBezTo>
                  <a:pt x="453" y="53"/>
                  <a:pt x="452" y="52"/>
                  <a:pt x="450" y="52"/>
                </a:cubicBezTo>
                <a:cubicBezTo>
                  <a:pt x="448" y="51"/>
                  <a:pt x="451" y="52"/>
                  <a:pt x="450" y="52"/>
                </a:cubicBezTo>
                <a:cubicBezTo>
                  <a:pt x="442" y="51"/>
                  <a:pt x="434" y="51"/>
                  <a:pt x="428" y="49"/>
                </a:cubicBezTo>
                <a:cubicBezTo>
                  <a:pt x="426" y="49"/>
                  <a:pt x="429" y="50"/>
                  <a:pt x="427" y="50"/>
                </a:cubicBezTo>
                <a:cubicBezTo>
                  <a:pt x="424" y="50"/>
                  <a:pt x="424" y="49"/>
                  <a:pt x="426" y="49"/>
                </a:cubicBezTo>
                <a:cubicBezTo>
                  <a:pt x="426" y="48"/>
                  <a:pt x="425" y="49"/>
                  <a:pt x="423" y="48"/>
                </a:cubicBezTo>
                <a:cubicBezTo>
                  <a:pt x="423" y="49"/>
                  <a:pt x="423" y="49"/>
                  <a:pt x="423" y="49"/>
                </a:cubicBezTo>
                <a:cubicBezTo>
                  <a:pt x="416" y="48"/>
                  <a:pt x="410" y="48"/>
                  <a:pt x="402" y="48"/>
                </a:cubicBezTo>
                <a:cubicBezTo>
                  <a:pt x="404" y="47"/>
                  <a:pt x="401" y="47"/>
                  <a:pt x="397" y="47"/>
                </a:cubicBezTo>
                <a:cubicBezTo>
                  <a:pt x="397" y="46"/>
                  <a:pt x="397" y="46"/>
                  <a:pt x="397" y="46"/>
                </a:cubicBezTo>
                <a:cubicBezTo>
                  <a:pt x="394" y="47"/>
                  <a:pt x="393" y="46"/>
                  <a:pt x="391" y="46"/>
                </a:cubicBezTo>
                <a:cubicBezTo>
                  <a:pt x="389" y="46"/>
                  <a:pt x="395" y="47"/>
                  <a:pt x="393" y="48"/>
                </a:cubicBezTo>
                <a:cubicBezTo>
                  <a:pt x="390" y="47"/>
                  <a:pt x="390" y="47"/>
                  <a:pt x="388" y="47"/>
                </a:cubicBezTo>
                <a:cubicBezTo>
                  <a:pt x="386" y="47"/>
                  <a:pt x="388" y="47"/>
                  <a:pt x="388" y="48"/>
                </a:cubicBezTo>
                <a:cubicBezTo>
                  <a:pt x="385" y="48"/>
                  <a:pt x="385" y="47"/>
                  <a:pt x="382" y="48"/>
                </a:cubicBezTo>
                <a:cubicBezTo>
                  <a:pt x="382" y="47"/>
                  <a:pt x="383" y="47"/>
                  <a:pt x="384" y="47"/>
                </a:cubicBezTo>
                <a:cubicBezTo>
                  <a:pt x="383" y="47"/>
                  <a:pt x="380" y="48"/>
                  <a:pt x="380" y="47"/>
                </a:cubicBezTo>
                <a:cubicBezTo>
                  <a:pt x="379" y="47"/>
                  <a:pt x="380" y="48"/>
                  <a:pt x="377" y="48"/>
                </a:cubicBezTo>
                <a:cubicBezTo>
                  <a:pt x="376" y="47"/>
                  <a:pt x="377" y="47"/>
                  <a:pt x="376" y="47"/>
                </a:cubicBezTo>
                <a:cubicBezTo>
                  <a:pt x="375" y="47"/>
                  <a:pt x="371" y="48"/>
                  <a:pt x="375" y="48"/>
                </a:cubicBezTo>
                <a:cubicBezTo>
                  <a:pt x="374" y="48"/>
                  <a:pt x="373" y="49"/>
                  <a:pt x="371" y="49"/>
                </a:cubicBezTo>
                <a:cubicBezTo>
                  <a:pt x="372" y="48"/>
                  <a:pt x="370" y="48"/>
                  <a:pt x="371" y="47"/>
                </a:cubicBezTo>
                <a:cubicBezTo>
                  <a:pt x="370" y="47"/>
                  <a:pt x="367" y="48"/>
                  <a:pt x="368" y="47"/>
                </a:cubicBezTo>
                <a:cubicBezTo>
                  <a:pt x="365" y="48"/>
                  <a:pt x="363" y="48"/>
                  <a:pt x="361" y="48"/>
                </a:cubicBezTo>
                <a:cubicBezTo>
                  <a:pt x="361" y="47"/>
                  <a:pt x="362" y="47"/>
                  <a:pt x="363" y="47"/>
                </a:cubicBezTo>
                <a:cubicBezTo>
                  <a:pt x="363" y="47"/>
                  <a:pt x="361" y="47"/>
                  <a:pt x="359" y="47"/>
                </a:cubicBezTo>
                <a:cubicBezTo>
                  <a:pt x="358" y="48"/>
                  <a:pt x="355" y="48"/>
                  <a:pt x="351" y="48"/>
                </a:cubicBezTo>
                <a:cubicBezTo>
                  <a:pt x="351" y="49"/>
                  <a:pt x="354" y="48"/>
                  <a:pt x="354" y="49"/>
                </a:cubicBezTo>
                <a:cubicBezTo>
                  <a:pt x="350" y="50"/>
                  <a:pt x="351" y="49"/>
                  <a:pt x="348" y="49"/>
                </a:cubicBezTo>
                <a:cubicBezTo>
                  <a:pt x="350" y="50"/>
                  <a:pt x="344" y="50"/>
                  <a:pt x="342" y="50"/>
                </a:cubicBezTo>
                <a:cubicBezTo>
                  <a:pt x="340" y="50"/>
                  <a:pt x="343" y="50"/>
                  <a:pt x="341" y="51"/>
                </a:cubicBezTo>
                <a:cubicBezTo>
                  <a:pt x="336" y="52"/>
                  <a:pt x="334" y="52"/>
                  <a:pt x="332" y="51"/>
                </a:cubicBezTo>
                <a:cubicBezTo>
                  <a:pt x="334" y="50"/>
                  <a:pt x="335" y="51"/>
                  <a:pt x="335" y="51"/>
                </a:cubicBezTo>
                <a:cubicBezTo>
                  <a:pt x="336" y="51"/>
                  <a:pt x="336" y="51"/>
                  <a:pt x="336" y="51"/>
                </a:cubicBezTo>
                <a:cubicBezTo>
                  <a:pt x="336" y="50"/>
                  <a:pt x="334" y="51"/>
                  <a:pt x="335" y="50"/>
                </a:cubicBezTo>
                <a:cubicBezTo>
                  <a:pt x="331" y="51"/>
                  <a:pt x="331" y="51"/>
                  <a:pt x="331" y="52"/>
                </a:cubicBezTo>
                <a:cubicBezTo>
                  <a:pt x="330" y="51"/>
                  <a:pt x="326" y="51"/>
                  <a:pt x="326" y="52"/>
                </a:cubicBezTo>
                <a:cubicBezTo>
                  <a:pt x="323" y="53"/>
                  <a:pt x="325" y="52"/>
                  <a:pt x="326" y="51"/>
                </a:cubicBezTo>
                <a:cubicBezTo>
                  <a:pt x="326" y="51"/>
                  <a:pt x="322" y="52"/>
                  <a:pt x="321" y="53"/>
                </a:cubicBezTo>
                <a:cubicBezTo>
                  <a:pt x="321" y="53"/>
                  <a:pt x="322" y="53"/>
                  <a:pt x="323" y="53"/>
                </a:cubicBezTo>
                <a:cubicBezTo>
                  <a:pt x="321" y="53"/>
                  <a:pt x="315" y="54"/>
                  <a:pt x="316" y="55"/>
                </a:cubicBezTo>
                <a:cubicBezTo>
                  <a:pt x="314" y="56"/>
                  <a:pt x="314" y="55"/>
                  <a:pt x="312" y="55"/>
                </a:cubicBezTo>
                <a:cubicBezTo>
                  <a:pt x="313" y="55"/>
                  <a:pt x="314" y="54"/>
                  <a:pt x="315" y="54"/>
                </a:cubicBezTo>
                <a:cubicBezTo>
                  <a:pt x="317" y="53"/>
                  <a:pt x="317" y="53"/>
                  <a:pt x="320" y="52"/>
                </a:cubicBezTo>
                <a:cubicBezTo>
                  <a:pt x="319" y="52"/>
                  <a:pt x="314" y="54"/>
                  <a:pt x="313" y="54"/>
                </a:cubicBezTo>
                <a:cubicBezTo>
                  <a:pt x="310" y="54"/>
                  <a:pt x="314" y="54"/>
                  <a:pt x="312" y="55"/>
                </a:cubicBezTo>
                <a:cubicBezTo>
                  <a:pt x="308" y="56"/>
                  <a:pt x="308" y="56"/>
                  <a:pt x="304" y="57"/>
                </a:cubicBezTo>
                <a:cubicBezTo>
                  <a:pt x="305" y="57"/>
                  <a:pt x="307" y="57"/>
                  <a:pt x="307" y="56"/>
                </a:cubicBezTo>
                <a:cubicBezTo>
                  <a:pt x="305" y="56"/>
                  <a:pt x="302" y="58"/>
                  <a:pt x="302" y="58"/>
                </a:cubicBezTo>
                <a:cubicBezTo>
                  <a:pt x="299" y="59"/>
                  <a:pt x="304" y="57"/>
                  <a:pt x="301" y="58"/>
                </a:cubicBezTo>
                <a:cubicBezTo>
                  <a:pt x="301" y="57"/>
                  <a:pt x="304" y="57"/>
                  <a:pt x="303" y="57"/>
                </a:cubicBezTo>
                <a:cubicBezTo>
                  <a:pt x="303" y="57"/>
                  <a:pt x="298" y="58"/>
                  <a:pt x="297" y="58"/>
                </a:cubicBezTo>
                <a:cubicBezTo>
                  <a:pt x="298" y="59"/>
                  <a:pt x="301" y="57"/>
                  <a:pt x="301" y="58"/>
                </a:cubicBezTo>
                <a:cubicBezTo>
                  <a:pt x="296" y="59"/>
                  <a:pt x="295" y="60"/>
                  <a:pt x="292" y="60"/>
                </a:cubicBezTo>
                <a:cubicBezTo>
                  <a:pt x="290" y="61"/>
                  <a:pt x="289" y="61"/>
                  <a:pt x="289" y="62"/>
                </a:cubicBezTo>
                <a:cubicBezTo>
                  <a:pt x="288" y="62"/>
                  <a:pt x="283" y="62"/>
                  <a:pt x="283" y="63"/>
                </a:cubicBezTo>
                <a:cubicBezTo>
                  <a:pt x="279" y="65"/>
                  <a:pt x="279" y="64"/>
                  <a:pt x="276" y="65"/>
                </a:cubicBezTo>
                <a:cubicBezTo>
                  <a:pt x="274" y="66"/>
                  <a:pt x="277" y="66"/>
                  <a:pt x="276" y="66"/>
                </a:cubicBezTo>
                <a:cubicBezTo>
                  <a:pt x="273" y="67"/>
                  <a:pt x="273" y="67"/>
                  <a:pt x="273" y="67"/>
                </a:cubicBezTo>
                <a:cubicBezTo>
                  <a:pt x="275" y="65"/>
                  <a:pt x="264" y="71"/>
                  <a:pt x="260" y="71"/>
                </a:cubicBezTo>
                <a:cubicBezTo>
                  <a:pt x="259" y="72"/>
                  <a:pt x="259" y="72"/>
                  <a:pt x="259" y="73"/>
                </a:cubicBezTo>
                <a:cubicBezTo>
                  <a:pt x="257" y="73"/>
                  <a:pt x="254" y="74"/>
                  <a:pt x="253" y="75"/>
                </a:cubicBezTo>
                <a:cubicBezTo>
                  <a:pt x="253" y="75"/>
                  <a:pt x="253" y="75"/>
                  <a:pt x="253" y="74"/>
                </a:cubicBezTo>
                <a:cubicBezTo>
                  <a:pt x="248" y="77"/>
                  <a:pt x="246" y="78"/>
                  <a:pt x="239" y="81"/>
                </a:cubicBezTo>
                <a:cubicBezTo>
                  <a:pt x="240" y="80"/>
                  <a:pt x="244" y="78"/>
                  <a:pt x="245" y="78"/>
                </a:cubicBezTo>
                <a:cubicBezTo>
                  <a:pt x="244" y="78"/>
                  <a:pt x="244" y="76"/>
                  <a:pt x="243" y="77"/>
                </a:cubicBezTo>
                <a:cubicBezTo>
                  <a:pt x="243" y="77"/>
                  <a:pt x="242" y="76"/>
                  <a:pt x="243" y="75"/>
                </a:cubicBezTo>
                <a:cubicBezTo>
                  <a:pt x="244" y="75"/>
                  <a:pt x="244" y="75"/>
                  <a:pt x="245" y="75"/>
                </a:cubicBezTo>
                <a:cubicBezTo>
                  <a:pt x="247" y="74"/>
                  <a:pt x="243" y="74"/>
                  <a:pt x="246" y="73"/>
                </a:cubicBezTo>
                <a:cubicBezTo>
                  <a:pt x="245" y="73"/>
                  <a:pt x="244" y="74"/>
                  <a:pt x="243" y="75"/>
                </a:cubicBezTo>
                <a:cubicBezTo>
                  <a:pt x="243" y="73"/>
                  <a:pt x="250" y="71"/>
                  <a:pt x="252" y="71"/>
                </a:cubicBezTo>
                <a:cubicBezTo>
                  <a:pt x="254" y="70"/>
                  <a:pt x="251" y="70"/>
                  <a:pt x="254" y="69"/>
                </a:cubicBezTo>
                <a:cubicBezTo>
                  <a:pt x="247" y="70"/>
                  <a:pt x="242" y="74"/>
                  <a:pt x="237" y="76"/>
                </a:cubicBezTo>
                <a:cubicBezTo>
                  <a:pt x="236" y="76"/>
                  <a:pt x="237" y="76"/>
                  <a:pt x="237" y="76"/>
                </a:cubicBezTo>
                <a:cubicBezTo>
                  <a:pt x="235" y="77"/>
                  <a:pt x="233" y="78"/>
                  <a:pt x="233" y="78"/>
                </a:cubicBezTo>
                <a:cubicBezTo>
                  <a:pt x="234" y="77"/>
                  <a:pt x="235" y="77"/>
                  <a:pt x="235" y="76"/>
                </a:cubicBezTo>
                <a:cubicBezTo>
                  <a:pt x="232" y="77"/>
                  <a:pt x="234" y="77"/>
                  <a:pt x="231" y="78"/>
                </a:cubicBezTo>
                <a:cubicBezTo>
                  <a:pt x="229" y="78"/>
                  <a:pt x="231" y="77"/>
                  <a:pt x="227" y="79"/>
                </a:cubicBezTo>
                <a:cubicBezTo>
                  <a:pt x="227" y="78"/>
                  <a:pt x="230" y="77"/>
                  <a:pt x="231" y="76"/>
                </a:cubicBezTo>
                <a:cubicBezTo>
                  <a:pt x="229" y="77"/>
                  <a:pt x="228" y="77"/>
                  <a:pt x="224" y="79"/>
                </a:cubicBezTo>
                <a:cubicBezTo>
                  <a:pt x="227" y="76"/>
                  <a:pt x="236" y="73"/>
                  <a:pt x="233" y="72"/>
                </a:cubicBezTo>
                <a:cubicBezTo>
                  <a:pt x="233" y="72"/>
                  <a:pt x="231" y="72"/>
                  <a:pt x="231" y="72"/>
                </a:cubicBezTo>
                <a:cubicBezTo>
                  <a:pt x="229" y="73"/>
                  <a:pt x="233" y="72"/>
                  <a:pt x="230" y="73"/>
                </a:cubicBezTo>
                <a:cubicBezTo>
                  <a:pt x="230" y="73"/>
                  <a:pt x="232" y="73"/>
                  <a:pt x="232" y="73"/>
                </a:cubicBezTo>
                <a:cubicBezTo>
                  <a:pt x="227" y="76"/>
                  <a:pt x="222" y="80"/>
                  <a:pt x="219" y="80"/>
                </a:cubicBezTo>
                <a:cubicBezTo>
                  <a:pt x="223" y="79"/>
                  <a:pt x="216" y="80"/>
                  <a:pt x="222" y="77"/>
                </a:cubicBezTo>
                <a:cubicBezTo>
                  <a:pt x="221" y="76"/>
                  <a:pt x="216" y="78"/>
                  <a:pt x="218" y="76"/>
                </a:cubicBezTo>
                <a:cubicBezTo>
                  <a:pt x="217" y="77"/>
                  <a:pt x="210" y="80"/>
                  <a:pt x="210" y="82"/>
                </a:cubicBezTo>
                <a:cubicBezTo>
                  <a:pt x="205" y="84"/>
                  <a:pt x="210" y="81"/>
                  <a:pt x="203" y="85"/>
                </a:cubicBezTo>
                <a:cubicBezTo>
                  <a:pt x="207" y="83"/>
                  <a:pt x="205" y="85"/>
                  <a:pt x="206" y="85"/>
                </a:cubicBezTo>
                <a:cubicBezTo>
                  <a:pt x="203" y="87"/>
                  <a:pt x="205" y="85"/>
                  <a:pt x="204" y="85"/>
                </a:cubicBezTo>
                <a:cubicBezTo>
                  <a:pt x="202" y="86"/>
                  <a:pt x="201" y="88"/>
                  <a:pt x="199" y="88"/>
                </a:cubicBezTo>
                <a:cubicBezTo>
                  <a:pt x="199" y="89"/>
                  <a:pt x="199" y="89"/>
                  <a:pt x="198" y="89"/>
                </a:cubicBezTo>
                <a:cubicBezTo>
                  <a:pt x="200" y="89"/>
                  <a:pt x="202" y="86"/>
                  <a:pt x="203" y="86"/>
                </a:cubicBezTo>
                <a:cubicBezTo>
                  <a:pt x="204" y="87"/>
                  <a:pt x="202" y="88"/>
                  <a:pt x="201" y="88"/>
                </a:cubicBezTo>
                <a:cubicBezTo>
                  <a:pt x="201" y="89"/>
                  <a:pt x="205" y="87"/>
                  <a:pt x="202" y="89"/>
                </a:cubicBezTo>
                <a:cubicBezTo>
                  <a:pt x="202" y="89"/>
                  <a:pt x="204" y="88"/>
                  <a:pt x="205" y="87"/>
                </a:cubicBezTo>
                <a:cubicBezTo>
                  <a:pt x="203" y="89"/>
                  <a:pt x="198" y="91"/>
                  <a:pt x="198" y="92"/>
                </a:cubicBezTo>
                <a:cubicBezTo>
                  <a:pt x="198" y="92"/>
                  <a:pt x="198" y="91"/>
                  <a:pt x="195" y="93"/>
                </a:cubicBezTo>
                <a:cubicBezTo>
                  <a:pt x="195" y="92"/>
                  <a:pt x="196" y="92"/>
                  <a:pt x="197" y="91"/>
                </a:cubicBezTo>
                <a:cubicBezTo>
                  <a:pt x="196" y="91"/>
                  <a:pt x="194" y="92"/>
                  <a:pt x="192" y="94"/>
                </a:cubicBezTo>
                <a:cubicBezTo>
                  <a:pt x="191" y="94"/>
                  <a:pt x="190" y="94"/>
                  <a:pt x="190" y="93"/>
                </a:cubicBezTo>
                <a:cubicBezTo>
                  <a:pt x="187" y="95"/>
                  <a:pt x="190" y="94"/>
                  <a:pt x="187" y="96"/>
                </a:cubicBezTo>
                <a:cubicBezTo>
                  <a:pt x="189" y="94"/>
                  <a:pt x="184" y="97"/>
                  <a:pt x="184" y="96"/>
                </a:cubicBezTo>
                <a:cubicBezTo>
                  <a:pt x="182" y="98"/>
                  <a:pt x="180" y="99"/>
                  <a:pt x="179" y="100"/>
                </a:cubicBezTo>
                <a:cubicBezTo>
                  <a:pt x="179" y="99"/>
                  <a:pt x="179" y="98"/>
                  <a:pt x="181" y="98"/>
                </a:cubicBezTo>
                <a:cubicBezTo>
                  <a:pt x="184" y="96"/>
                  <a:pt x="180" y="98"/>
                  <a:pt x="180" y="97"/>
                </a:cubicBezTo>
                <a:cubicBezTo>
                  <a:pt x="184" y="95"/>
                  <a:pt x="186" y="93"/>
                  <a:pt x="191" y="90"/>
                </a:cubicBezTo>
                <a:cubicBezTo>
                  <a:pt x="188" y="92"/>
                  <a:pt x="189" y="92"/>
                  <a:pt x="192" y="90"/>
                </a:cubicBezTo>
                <a:cubicBezTo>
                  <a:pt x="194" y="88"/>
                  <a:pt x="194" y="88"/>
                  <a:pt x="198" y="86"/>
                </a:cubicBezTo>
                <a:cubicBezTo>
                  <a:pt x="200" y="85"/>
                  <a:pt x="196" y="86"/>
                  <a:pt x="200" y="84"/>
                </a:cubicBezTo>
                <a:cubicBezTo>
                  <a:pt x="199" y="85"/>
                  <a:pt x="204" y="82"/>
                  <a:pt x="204" y="84"/>
                </a:cubicBezTo>
                <a:cubicBezTo>
                  <a:pt x="204" y="84"/>
                  <a:pt x="206" y="83"/>
                  <a:pt x="208" y="82"/>
                </a:cubicBezTo>
                <a:cubicBezTo>
                  <a:pt x="208" y="81"/>
                  <a:pt x="209" y="81"/>
                  <a:pt x="209" y="81"/>
                </a:cubicBezTo>
                <a:cubicBezTo>
                  <a:pt x="209" y="80"/>
                  <a:pt x="205" y="82"/>
                  <a:pt x="207" y="82"/>
                </a:cubicBezTo>
                <a:cubicBezTo>
                  <a:pt x="205" y="83"/>
                  <a:pt x="203" y="84"/>
                  <a:pt x="203" y="83"/>
                </a:cubicBezTo>
                <a:cubicBezTo>
                  <a:pt x="206" y="81"/>
                  <a:pt x="206" y="81"/>
                  <a:pt x="206" y="81"/>
                </a:cubicBezTo>
                <a:cubicBezTo>
                  <a:pt x="206" y="81"/>
                  <a:pt x="205" y="82"/>
                  <a:pt x="206" y="82"/>
                </a:cubicBezTo>
                <a:cubicBezTo>
                  <a:pt x="208" y="81"/>
                  <a:pt x="207" y="81"/>
                  <a:pt x="207" y="80"/>
                </a:cubicBezTo>
                <a:cubicBezTo>
                  <a:pt x="208" y="79"/>
                  <a:pt x="209" y="80"/>
                  <a:pt x="210" y="79"/>
                </a:cubicBezTo>
                <a:cubicBezTo>
                  <a:pt x="212" y="78"/>
                  <a:pt x="209" y="81"/>
                  <a:pt x="213" y="79"/>
                </a:cubicBezTo>
                <a:cubicBezTo>
                  <a:pt x="215" y="78"/>
                  <a:pt x="214" y="77"/>
                  <a:pt x="216" y="77"/>
                </a:cubicBezTo>
                <a:cubicBezTo>
                  <a:pt x="218" y="75"/>
                  <a:pt x="218" y="73"/>
                  <a:pt x="217" y="73"/>
                </a:cubicBezTo>
                <a:cubicBezTo>
                  <a:pt x="216" y="74"/>
                  <a:pt x="216" y="74"/>
                  <a:pt x="213" y="75"/>
                </a:cubicBezTo>
                <a:cubicBezTo>
                  <a:pt x="213" y="74"/>
                  <a:pt x="213" y="74"/>
                  <a:pt x="213" y="74"/>
                </a:cubicBezTo>
                <a:cubicBezTo>
                  <a:pt x="219" y="70"/>
                  <a:pt x="218" y="72"/>
                  <a:pt x="221" y="70"/>
                </a:cubicBezTo>
                <a:cubicBezTo>
                  <a:pt x="222" y="70"/>
                  <a:pt x="220" y="71"/>
                  <a:pt x="219" y="72"/>
                </a:cubicBezTo>
                <a:cubicBezTo>
                  <a:pt x="218" y="73"/>
                  <a:pt x="221" y="71"/>
                  <a:pt x="219" y="73"/>
                </a:cubicBezTo>
                <a:cubicBezTo>
                  <a:pt x="219" y="73"/>
                  <a:pt x="223" y="71"/>
                  <a:pt x="222" y="72"/>
                </a:cubicBezTo>
                <a:cubicBezTo>
                  <a:pt x="224" y="71"/>
                  <a:pt x="221" y="72"/>
                  <a:pt x="221" y="71"/>
                </a:cubicBezTo>
                <a:cubicBezTo>
                  <a:pt x="224" y="70"/>
                  <a:pt x="221" y="70"/>
                  <a:pt x="224" y="68"/>
                </a:cubicBezTo>
                <a:cubicBezTo>
                  <a:pt x="224" y="68"/>
                  <a:pt x="224" y="68"/>
                  <a:pt x="224" y="68"/>
                </a:cubicBezTo>
                <a:cubicBezTo>
                  <a:pt x="223" y="68"/>
                  <a:pt x="223" y="69"/>
                  <a:pt x="221" y="70"/>
                </a:cubicBezTo>
                <a:cubicBezTo>
                  <a:pt x="224" y="66"/>
                  <a:pt x="231" y="66"/>
                  <a:pt x="235" y="63"/>
                </a:cubicBezTo>
                <a:cubicBezTo>
                  <a:pt x="234" y="63"/>
                  <a:pt x="233" y="64"/>
                  <a:pt x="234" y="62"/>
                </a:cubicBezTo>
                <a:cubicBezTo>
                  <a:pt x="231" y="63"/>
                  <a:pt x="234" y="63"/>
                  <a:pt x="231" y="64"/>
                </a:cubicBezTo>
                <a:cubicBezTo>
                  <a:pt x="233" y="63"/>
                  <a:pt x="232" y="63"/>
                  <a:pt x="234" y="61"/>
                </a:cubicBezTo>
                <a:cubicBezTo>
                  <a:pt x="236" y="60"/>
                  <a:pt x="235" y="61"/>
                  <a:pt x="234" y="61"/>
                </a:cubicBezTo>
                <a:cubicBezTo>
                  <a:pt x="235" y="61"/>
                  <a:pt x="236" y="61"/>
                  <a:pt x="236" y="62"/>
                </a:cubicBezTo>
                <a:cubicBezTo>
                  <a:pt x="239" y="60"/>
                  <a:pt x="239" y="60"/>
                  <a:pt x="241" y="59"/>
                </a:cubicBezTo>
                <a:cubicBezTo>
                  <a:pt x="240" y="60"/>
                  <a:pt x="244" y="58"/>
                  <a:pt x="245" y="58"/>
                </a:cubicBezTo>
                <a:cubicBezTo>
                  <a:pt x="248" y="57"/>
                  <a:pt x="244" y="57"/>
                  <a:pt x="247" y="57"/>
                </a:cubicBezTo>
                <a:cubicBezTo>
                  <a:pt x="249" y="55"/>
                  <a:pt x="249" y="56"/>
                  <a:pt x="249" y="56"/>
                </a:cubicBezTo>
                <a:cubicBezTo>
                  <a:pt x="248" y="58"/>
                  <a:pt x="246" y="58"/>
                  <a:pt x="244" y="59"/>
                </a:cubicBezTo>
                <a:cubicBezTo>
                  <a:pt x="245" y="59"/>
                  <a:pt x="246" y="59"/>
                  <a:pt x="244" y="61"/>
                </a:cubicBezTo>
                <a:cubicBezTo>
                  <a:pt x="244" y="61"/>
                  <a:pt x="245" y="60"/>
                  <a:pt x="245" y="61"/>
                </a:cubicBezTo>
                <a:cubicBezTo>
                  <a:pt x="245" y="60"/>
                  <a:pt x="245" y="60"/>
                  <a:pt x="246" y="59"/>
                </a:cubicBezTo>
                <a:cubicBezTo>
                  <a:pt x="247" y="59"/>
                  <a:pt x="248" y="59"/>
                  <a:pt x="248" y="59"/>
                </a:cubicBezTo>
                <a:cubicBezTo>
                  <a:pt x="250" y="58"/>
                  <a:pt x="245" y="59"/>
                  <a:pt x="246" y="59"/>
                </a:cubicBezTo>
                <a:cubicBezTo>
                  <a:pt x="248" y="57"/>
                  <a:pt x="253" y="56"/>
                  <a:pt x="253" y="55"/>
                </a:cubicBezTo>
                <a:cubicBezTo>
                  <a:pt x="255" y="54"/>
                  <a:pt x="255" y="55"/>
                  <a:pt x="257" y="55"/>
                </a:cubicBezTo>
                <a:cubicBezTo>
                  <a:pt x="257" y="54"/>
                  <a:pt x="264" y="50"/>
                  <a:pt x="267" y="50"/>
                </a:cubicBezTo>
                <a:cubicBezTo>
                  <a:pt x="271" y="49"/>
                  <a:pt x="268" y="48"/>
                  <a:pt x="268" y="48"/>
                </a:cubicBezTo>
                <a:cubicBezTo>
                  <a:pt x="266" y="49"/>
                  <a:pt x="263" y="49"/>
                  <a:pt x="263" y="50"/>
                </a:cubicBezTo>
                <a:cubicBezTo>
                  <a:pt x="263" y="50"/>
                  <a:pt x="265" y="50"/>
                  <a:pt x="266" y="49"/>
                </a:cubicBezTo>
                <a:cubicBezTo>
                  <a:pt x="263" y="51"/>
                  <a:pt x="256" y="53"/>
                  <a:pt x="253" y="55"/>
                </a:cubicBezTo>
                <a:cubicBezTo>
                  <a:pt x="253" y="54"/>
                  <a:pt x="252" y="54"/>
                  <a:pt x="254" y="53"/>
                </a:cubicBezTo>
                <a:cubicBezTo>
                  <a:pt x="256" y="52"/>
                  <a:pt x="258" y="52"/>
                  <a:pt x="258" y="51"/>
                </a:cubicBezTo>
                <a:cubicBezTo>
                  <a:pt x="261" y="50"/>
                  <a:pt x="259" y="52"/>
                  <a:pt x="257" y="52"/>
                </a:cubicBezTo>
                <a:cubicBezTo>
                  <a:pt x="261" y="51"/>
                  <a:pt x="263" y="49"/>
                  <a:pt x="267" y="48"/>
                </a:cubicBezTo>
                <a:cubicBezTo>
                  <a:pt x="262" y="49"/>
                  <a:pt x="253" y="52"/>
                  <a:pt x="247" y="55"/>
                </a:cubicBezTo>
                <a:cubicBezTo>
                  <a:pt x="244" y="56"/>
                  <a:pt x="242" y="56"/>
                  <a:pt x="242" y="55"/>
                </a:cubicBezTo>
                <a:cubicBezTo>
                  <a:pt x="240" y="56"/>
                  <a:pt x="242" y="56"/>
                  <a:pt x="242" y="57"/>
                </a:cubicBezTo>
                <a:cubicBezTo>
                  <a:pt x="240" y="57"/>
                  <a:pt x="241" y="58"/>
                  <a:pt x="239" y="58"/>
                </a:cubicBezTo>
                <a:cubicBezTo>
                  <a:pt x="238" y="58"/>
                  <a:pt x="240" y="57"/>
                  <a:pt x="239" y="57"/>
                </a:cubicBezTo>
                <a:cubicBezTo>
                  <a:pt x="238" y="57"/>
                  <a:pt x="236" y="58"/>
                  <a:pt x="234" y="59"/>
                </a:cubicBezTo>
                <a:cubicBezTo>
                  <a:pt x="233" y="60"/>
                  <a:pt x="235" y="59"/>
                  <a:pt x="234" y="60"/>
                </a:cubicBezTo>
                <a:cubicBezTo>
                  <a:pt x="236" y="59"/>
                  <a:pt x="235" y="59"/>
                  <a:pt x="235" y="59"/>
                </a:cubicBezTo>
                <a:cubicBezTo>
                  <a:pt x="237" y="57"/>
                  <a:pt x="237" y="58"/>
                  <a:pt x="239" y="58"/>
                </a:cubicBezTo>
                <a:cubicBezTo>
                  <a:pt x="238" y="59"/>
                  <a:pt x="227" y="63"/>
                  <a:pt x="229" y="64"/>
                </a:cubicBezTo>
                <a:cubicBezTo>
                  <a:pt x="228" y="64"/>
                  <a:pt x="227" y="64"/>
                  <a:pt x="226" y="64"/>
                </a:cubicBezTo>
                <a:cubicBezTo>
                  <a:pt x="229" y="61"/>
                  <a:pt x="225" y="63"/>
                  <a:pt x="223" y="62"/>
                </a:cubicBezTo>
                <a:cubicBezTo>
                  <a:pt x="222" y="63"/>
                  <a:pt x="222" y="63"/>
                  <a:pt x="220" y="64"/>
                </a:cubicBezTo>
                <a:cubicBezTo>
                  <a:pt x="220" y="64"/>
                  <a:pt x="221" y="63"/>
                  <a:pt x="221" y="63"/>
                </a:cubicBezTo>
                <a:cubicBezTo>
                  <a:pt x="216" y="65"/>
                  <a:pt x="222" y="64"/>
                  <a:pt x="217" y="66"/>
                </a:cubicBezTo>
                <a:cubicBezTo>
                  <a:pt x="217" y="65"/>
                  <a:pt x="218" y="65"/>
                  <a:pt x="218" y="64"/>
                </a:cubicBezTo>
                <a:cubicBezTo>
                  <a:pt x="213" y="68"/>
                  <a:pt x="214" y="68"/>
                  <a:pt x="210" y="70"/>
                </a:cubicBezTo>
                <a:cubicBezTo>
                  <a:pt x="209" y="69"/>
                  <a:pt x="209" y="69"/>
                  <a:pt x="209" y="69"/>
                </a:cubicBezTo>
                <a:cubicBezTo>
                  <a:pt x="209" y="69"/>
                  <a:pt x="207" y="71"/>
                  <a:pt x="205" y="72"/>
                </a:cubicBezTo>
                <a:cubicBezTo>
                  <a:pt x="205" y="72"/>
                  <a:pt x="207" y="72"/>
                  <a:pt x="204" y="74"/>
                </a:cubicBezTo>
                <a:cubicBezTo>
                  <a:pt x="204" y="73"/>
                  <a:pt x="205" y="72"/>
                  <a:pt x="203" y="73"/>
                </a:cubicBezTo>
                <a:cubicBezTo>
                  <a:pt x="201" y="75"/>
                  <a:pt x="199" y="76"/>
                  <a:pt x="198" y="77"/>
                </a:cubicBezTo>
                <a:cubicBezTo>
                  <a:pt x="199" y="76"/>
                  <a:pt x="202" y="75"/>
                  <a:pt x="198" y="78"/>
                </a:cubicBezTo>
                <a:cubicBezTo>
                  <a:pt x="199" y="78"/>
                  <a:pt x="201" y="77"/>
                  <a:pt x="203" y="75"/>
                </a:cubicBezTo>
                <a:cubicBezTo>
                  <a:pt x="203" y="76"/>
                  <a:pt x="196" y="80"/>
                  <a:pt x="194" y="81"/>
                </a:cubicBezTo>
                <a:cubicBezTo>
                  <a:pt x="197" y="79"/>
                  <a:pt x="196" y="79"/>
                  <a:pt x="197" y="77"/>
                </a:cubicBezTo>
                <a:cubicBezTo>
                  <a:pt x="194" y="79"/>
                  <a:pt x="195" y="78"/>
                  <a:pt x="192" y="80"/>
                </a:cubicBezTo>
                <a:cubicBezTo>
                  <a:pt x="191" y="80"/>
                  <a:pt x="192" y="80"/>
                  <a:pt x="192" y="81"/>
                </a:cubicBezTo>
                <a:cubicBezTo>
                  <a:pt x="187" y="83"/>
                  <a:pt x="184" y="85"/>
                  <a:pt x="179" y="89"/>
                </a:cubicBezTo>
                <a:cubicBezTo>
                  <a:pt x="179" y="89"/>
                  <a:pt x="180" y="89"/>
                  <a:pt x="180" y="89"/>
                </a:cubicBezTo>
                <a:cubicBezTo>
                  <a:pt x="181" y="88"/>
                  <a:pt x="181" y="88"/>
                  <a:pt x="183" y="87"/>
                </a:cubicBezTo>
                <a:cubicBezTo>
                  <a:pt x="182" y="88"/>
                  <a:pt x="182" y="89"/>
                  <a:pt x="182" y="90"/>
                </a:cubicBezTo>
                <a:cubicBezTo>
                  <a:pt x="179" y="91"/>
                  <a:pt x="178" y="93"/>
                  <a:pt x="177" y="92"/>
                </a:cubicBezTo>
                <a:cubicBezTo>
                  <a:pt x="176" y="94"/>
                  <a:pt x="174" y="95"/>
                  <a:pt x="172" y="96"/>
                </a:cubicBezTo>
                <a:cubicBezTo>
                  <a:pt x="171" y="96"/>
                  <a:pt x="173" y="94"/>
                  <a:pt x="173" y="94"/>
                </a:cubicBezTo>
                <a:cubicBezTo>
                  <a:pt x="169" y="96"/>
                  <a:pt x="172" y="96"/>
                  <a:pt x="171" y="97"/>
                </a:cubicBezTo>
                <a:cubicBezTo>
                  <a:pt x="171" y="97"/>
                  <a:pt x="172" y="96"/>
                  <a:pt x="173" y="95"/>
                </a:cubicBezTo>
                <a:cubicBezTo>
                  <a:pt x="173" y="96"/>
                  <a:pt x="169" y="100"/>
                  <a:pt x="173" y="97"/>
                </a:cubicBezTo>
                <a:cubicBezTo>
                  <a:pt x="171" y="99"/>
                  <a:pt x="166" y="102"/>
                  <a:pt x="166" y="101"/>
                </a:cubicBezTo>
                <a:cubicBezTo>
                  <a:pt x="169" y="98"/>
                  <a:pt x="167" y="98"/>
                  <a:pt x="169" y="97"/>
                </a:cubicBezTo>
                <a:cubicBezTo>
                  <a:pt x="168" y="96"/>
                  <a:pt x="165" y="99"/>
                  <a:pt x="163" y="101"/>
                </a:cubicBezTo>
                <a:cubicBezTo>
                  <a:pt x="163" y="101"/>
                  <a:pt x="162" y="101"/>
                  <a:pt x="162" y="101"/>
                </a:cubicBezTo>
                <a:cubicBezTo>
                  <a:pt x="162" y="101"/>
                  <a:pt x="163" y="100"/>
                  <a:pt x="163" y="100"/>
                </a:cubicBezTo>
                <a:cubicBezTo>
                  <a:pt x="163" y="100"/>
                  <a:pt x="162" y="100"/>
                  <a:pt x="161" y="101"/>
                </a:cubicBezTo>
                <a:cubicBezTo>
                  <a:pt x="162" y="102"/>
                  <a:pt x="162" y="102"/>
                  <a:pt x="158" y="102"/>
                </a:cubicBezTo>
                <a:cubicBezTo>
                  <a:pt x="157" y="104"/>
                  <a:pt x="161" y="102"/>
                  <a:pt x="157" y="105"/>
                </a:cubicBezTo>
                <a:cubicBezTo>
                  <a:pt x="157" y="104"/>
                  <a:pt x="155" y="105"/>
                  <a:pt x="154" y="106"/>
                </a:cubicBezTo>
                <a:cubicBezTo>
                  <a:pt x="157" y="105"/>
                  <a:pt x="154" y="107"/>
                  <a:pt x="154" y="107"/>
                </a:cubicBezTo>
                <a:cubicBezTo>
                  <a:pt x="152" y="109"/>
                  <a:pt x="153" y="108"/>
                  <a:pt x="151" y="109"/>
                </a:cubicBezTo>
                <a:cubicBezTo>
                  <a:pt x="151" y="109"/>
                  <a:pt x="153" y="108"/>
                  <a:pt x="152" y="108"/>
                </a:cubicBezTo>
                <a:cubicBezTo>
                  <a:pt x="152" y="108"/>
                  <a:pt x="152" y="108"/>
                  <a:pt x="151" y="108"/>
                </a:cubicBezTo>
                <a:cubicBezTo>
                  <a:pt x="150" y="109"/>
                  <a:pt x="151" y="109"/>
                  <a:pt x="150" y="110"/>
                </a:cubicBezTo>
                <a:cubicBezTo>
                  <a:pt x="150" y="111"/>
                  <a:pt x="153" y="108"/>
                  <a:pt x="150" y="111"/>
                </a:cubicBezTo>
                <a:cubicBezTo>
                  <a:pt x="151" y="111"/>
                  <a:pt x="154" y="109"/>
                  <a:pt x="154" y="108"/>
                </a:cubicBezTo>
                <a:cubicBezTo>
                  <a:pt x="154" y="109"/>
                  <a:pt x="156" y="108"/>
                  <a:pt x="156" y="108"/>
                </a:cubicBezTo>
                <a:cubicBezTo>
                  <a:pt x="154" y="110"/>
                  <a:pt x="154" y="109"/>
                  <a:pt x="153" y="110"/>
                </a:cubicBezTo>
                <a:cubicBezTo>
                  <a:pt x="152" y="111"/>
                  <a:pt x="149" y="113"/>
                  <a:pt x="149" y="114"/>
                </a:cubicBezTo>
                <a:cubicBezTo>
                  <a:pt x="150" y="113"/>
                  <a:pt x="153" y="110"/>
                  <a:pt x="154" y="111"/>
                </a:cubicBezTo>
                <a:cubicBezTo>
                  <a:pt x="151" y="113"/>
                  <a:pt x="152" y="113"/>
                  <a:pt x="153" y="113"/>
                </a:cubicBezTo>
                <a:cubicBezTo>
                  <a:pt x="153" y="113"/>
                  <a:pt x="152" y="113"/>
                  <a:pt x="152" y="113"/>
                </a:cubicBezTo>
                <a:cubicBezTo>
                  <a:pt x="152" y="113"/>
                  <a:pt x="152" y="114"/>
                  <a:pt x="152" y="114"/>
                </a:cubicBezTo>
                <a:cubicBezTo>
                  <a:pt x="150" y="114"/>
                  <a:pt x="153" y="111"/>
                  <a:pt x="149" y="114"/>
                </a:cubicBezTo>
                <a:cubicBezTo>
                  <a:pt x="149" y="116"/>
                  <a:pt x="146" y="119"/>
                  <a:pt x="150" y="117"/>
                </a:cubicBezTo>
                <a:cubicBezTo>
                  <a:pt x="149" y="118"/>
                  <a:pt x="149" y="118"/>
                  <a:pt x="149" y="118"/>
                </a:cubicBezTo>
                <a:cubicBezTo>
                  <a:pt x="147" y="120"/>
                  <a:pt x="146" y="119"/>
                  <a:pt x="147" y="118"/>
                </a:cubicBezTo>
                <a:cubicBezTo>
                  <a:pt x="144" y="118"/>
                  <a:pt x="140" y="124"/>
                  <a:pt x="138" y="124"/>
                </a:cubicBezTo>
                <a:cubicBezTo>
                  <a:pt x="139" y="124"/>
                  <a:pt x="136" y="126"/>
                  <a:pt x="136" y="127"/>
                </a:cubicBezTo>
                <a:cubicBezTo>
                  <a:pt x="137" y="127"/>
                  <a:pt x="140" y="125"/>
                  <a:pt x="143" y="122"/>
                </a:cubicBezTo>
                <a:cubicBezTo>
                  <a:pt x="143" y="122"/>
                  <a:pt x="143" y="122"/>
                  <a:pt x="143" y="122"/>
                </a:cubicBezTo>
                <a:cubicBezTo>
                  <a:pt x="144" y="121"/>
                  <a:pt x="142" y="123"/>
                  <a:pt x="144" y="123"/>
                </a:cubicBezTo>
                <a:cubicBezTo>
                  <a:pt x="142" y="122"/>
                  <a:pt x="139" y="127"/>
                  <a:pt x="138" y="126"/>
                </a:cubicBezTo>
                <a:cubicBezTo>
                  <a:pt x="135" y="128"/>
                  <a:pt x="135" y="129"/>
                  <a:pt x="134" y="130"/>
                </a:cubicBezTo>
                <a:cubicBezTo>
                  <a:pt x="137" y="129"/>
                  <a:pt x="137" y="128"/>
                  <a:pt x="139" y="127"/>
                </a:cubicBezTo>
                <a:cubicBezTo>
                  <a:pt x="139" y="128"/>
                  <a:pt x="140" y="127"/>
                  <a:pt x="139" y="128"/>
                </a:cubicBezTo>
                <a:cubicBezTo>
                  <a:pt x="140" y="128"/>
                  <a:pt x="141" y="127"/>
                  <a:pt x="141" y="127"/>
                </a:cubicBezTo>
                <a:cubicBezTo>
                  <a:pt x="142" y="126"/>
                  <a:pt x="142" y="126"/>
                  <a:pt x="142" y="126"/>
                </a:cubicBezTo>
                <a:cubicBezTo>
                  <a:pt x="143" y="125"/>
                  <a:pt x="144" y="125"/>
                  <a:pt x="146" y="123"/>
                </a:cubicBezTo>
                <a:cubicBezTo>
                  <a:pt x="147" y="121"/>
                  <a:pt x="151" y="120"/>
                  <a:pt x="154" y="116"/>
                </a:cubicBezTo>
                <a:cubicBezTo>
                  <a:pt x="159" y="114"/>
                  <a:pt x="160" y="110"/>
                  <a:pt x="162" y="111"/>
                </a:cubicBezTo>
                <a:cubicBezTo>
                  <a:pt x="165" y="107"/>
                  <a:pt x="169" y="106"/>
                  <a:pt x="173" y="103"/>
                </a:cubicBezTo>
                <a:cubicBezTo>
                  <a:pt x="175" y="101"/>
                  <a:pt x="172" y="103"/>
                  <a:pt x="174" y="102"/>
                </a:cubicBezTo>
                <a:cubicBezTo>
                  <a:pt x="175" y="101"/>
                  <a:pt x="176" y="101"/>
                  <a:pt x="178" y="100"/>
                </a:cubicBezTo>
                <a:cubicBezTo>
                  <a:pt x="174" y="104"/>
                  <a:pt x="169" y="106"/>
                  <a:pt x="163" y="111"/>
                </a:cubicBezTo>
                <a:cubicBezTo>
                  <a:pt x="166" y="111"/>
                  <a:pt x="178" y="99"/>
                  <a:pt x="183" y="98"/>
                </a:cubicBezTo>
                <a:cubicBezTo>
                  <a:pt x="183" y="98"/>
                  <a:pt x="180" y="101"/>
                  <a:pt x="183" y="99"/>
                </a:cubicBezTo>
                <a:cubicBezTo>
                  <a:pt x="183" y="100"/>
                  <a:pt x="177" y="103"/>
                  <a:pt x="177" y="104"/>
                </a:cubicBezTo>
                <a:cubicBezTo>
                  <a:pt x="173" y="106"/>
                  <a:pt x="172" y="108"/>
                  <a:pt x="168" y="110"/>
                </a:cubicBezTo>
                <a:cubicBezTo>
                  <a:pt x="168" y="111"/>
                  <a:pt x="168" y="111"/>
                  <a:pt x="168" y="111"/>
                </a:cubicBezTo>
                <a:cubicBezTo>
                  <a:pt x="170" y="109"/>
                  <a:pt x="173" y="108"/>
                  <a:pt x="176" y="106"/>
                </a:cubicBezTo>
                <a:cubicBezTo>
                  <a:pt x="175" y="107"/>
                  <a:pt x="175" y="107"/>
                  <a:pt x="176" y="107"/>
                </a:cubicBezTo>
                <a:cubicBezTo>
                  <a:pt x="173" y="109"/>
                  <a:pt x="173" y="109"/>
                  <a:pt x="169" y="112"/>
                </a:cubicBezTo>
                <a:cubicBezTo>
                  <a:pt x="168" y="112"/>
                  <a:pt x="168" y="112"/>
                  <a:pt x="168" y="112"/>
                </a:cubicBezTo>
                <a:cubicBezTo>
                  <a:pt x="166" y="114"/>
                  <a:pt x="163" y="116"/>
                  <a:pt x="159" y="119"/>
                </a:cubicBezTo>
                <a:cubicBezTo>
                  <a:pt x="160" y="120"/>
                  <a:pt x="165" y="115"/>
                  <a:pt x="166" y="114"/>
                </a:cubicBezTo>
                <a:cubicBezTo>
                  <a:pt x="167" y="114"/>
                  <a:pt x="166" y="114"/>
                  <a:pt x="166" y="114"/>
                </a:cubicBezTo>
                <a:cubicBezTo>
                  <a:pt x="164" y="116"/>
                  <a:pt x="168" y="113"/>
                  <a:pt x="168" y="114"/>
                </a:cubicBezTo>
                <a:cubicBezTo>
                  <a:pt x="169" y="112"/>
                  <a:pt x="172" y="111"/>
                  <a:pt x="175" y="108"/>
                </a:cubicBezTo>
                <a:cubicBezTo>
                  <a:pt x="175" y="109"/>
                  <a:pt x="174" y="110"/>
                  <a:pt x="174" y="110"/>
                </a:cubicBezTo>
                <a:cubicBezTo>
                  <a:pt x="176" y="108"/>
                  <a:pt x="181" y="104"/>
                  <a:pt x="183" y="104"/>
                </a:cubicBezTo>
                <a:cubicBezTo>
                  <a:pt x="185" y="102"/>
                  <a:pt x="189" y="100"/>
                  <a:pt x="190" y="98"/>
                </a:cubicBezTo>
                <a:cubicBezTo>
                  <a:pt x="191" y="98"/>
                  <a:pt x="196" y="95"/>
                  <a:pt x="199" y="93"/>
                </a:cubicBezTo>
                <a:cubicBezTo>
                  <a:pt x="199" y="93"/>
                  <a:pt x="198" y="94"/>
                  <a:pt x="198" y="94"/>
                </a:cubicBezTo>
                <a:cubicBezTo>
                  <a:pt x="203" y="90"/>
                  <a:pt x="208" y="88"/>
                  <a:pt x="215" y="83"/>
                </a:cubicBezTo>
                <a:cubicBezTo>
                  <a:pt x="214" y="84"/>
                  <a:pt x="214" y="85"/>
                  <a:pt x="215" y="84"/>
                </a:cubicBezTo>
                <a:cubicBezTo>
                  <a:pt x="218" y="83"/>
                  <a:pt x="214" y="85"/>
                  <a:pt x="215" y="85"/>
                </a:cubicBezTo>
                <a:cubicBezTo>
                  <a:pt x="212" y="86"/>
                  <a:pt x="211" y="87"/>
                  <a:pt x="208" y="88"/>
                </a:cubicBezTo>
                <a:cubicBezTo>
                  <a:pt x="206" y="89"/>
                  <a:pt x="209" y="88"/>
                  <a:pt x="209" y="89"/>
                </a:cubicBezTo>
                <a:cubicBezTo>
                  <a:pt x="204" y="91"/>
                  <a:pt x="202" y="93"/>
                  <a:pt x="200" y="95"/>
                </a:cubicBezTo>
                <a:cubicBezTo>
                  <a:pt x="198" y="95"/>
                  <a:pt x="196" y="97"/>
                  <a:pt x="194" y="98"/>
                </a:cubicBezTo>
                <a:cubicBezTo>
                  <a:pt x="193" y="99"/>
                  <a:pt x="193" y="99"/>
                  <a:pt x="193" y="99"/>
                </a:cubicBezTo>
                <a:cubicBezTo>
                  <a:pt x="190" y="100"/>
                  <a:pt x="188" y="102"/>
                  <a:pt x="184" y="105"/>
                </a:cubicBezTo>
                <a:cubicBezTo>
                  <a:pt x="184" y="104"/>
                  <a:pt x="184" y="104"/>
                  <a:pt x="184" y="104"/>
                </a:cubicBezTo>
                <a:cubicBezTo>
                  <a:pt x="183" y="105"/>
                  <a:pt x="182" y="106"/>
                  <a:pt x="182" y="106"/>
                </a:cubicBezTo>
                <a:cubicBezTo>
                  <a:pt x="182" y="106"/>
                  <a:pt x="175" y="111"/>
                  <a:pt x="170" y="115"/>
                </a:cubicBezTo>
                <a:cubicBezTo>
                  <a:pt x="170" y="115"/>
                  <a:pt x="170" y="115"/>
                  <a:pt x="170" y="115"/>
                </a:cubicBezTo>
                <a:cubicBezTo>
                  <a:pt x="164" y="119"/>
                  <a:pt x="167" y="119"/>
                  <a:pt x="161" y="123"/>
                </a:cubicBezTo>
                <a:cubicBezTo>
                  <a:pt x="162" y="123"/>
                  <a:pt x="161" y="124"/>
                  <a:pt x="162" y="123"/>
                </a:cubicBezTo>
                <a:cubicBezTo>
                  <a:pt x="161" y="124"/>
                  <a:pt x="156" y="128"/>
                  <a:pt x="156" y="128"/>
                </a:cubicBezTo>
                <a:cubicBezTo>
                  <a:pt x="155" y="128"/>
                  <a:pt x="156" y="129"/>
                  <a:pt x="155" y="130"/>
                </a:cubicBezTo>
                <a:cubicBezTo>
                  <a:pt x="152" y="130"/>
                  <a:pt x="154" y="128"/>
                  <a:pt x="154" y="127"/>
                </a:cubicBezTo>
                <a:cubicBezTo>
                  <a:pt x="151" y="129"/>
                  <a:pt x="154" y="128"/>
                  <a:pt x="151" y="131"/>
                </a:cubicBezTo>
                <a:cubicBezTo>
                  <a:pt x="151" y="131"/>
                  <a:pt x="152" y="130"/>
                  <a:pt x="152" y="131"/>
                </a:cubicBezTo>
                <a:cubicBezTo>
                  <a:pt x="149" y="133"/>
                  <a:pt x="150" y="133"/>
                  <a:pt x="148" y="135"/>
                </a:cubicBezTo>
                <a:cubicBezTo>
                  <a:pt x="146" y="136"/>
                  <a:pt x="146" y="137"/>
                  <a:pt x="145" y="138"/>
                </a:cubicBezTo>
                <a:cubicBezTo>
                  <a:pt x="145" y="137"/>
                  <a:pt x="145" y="137"/>
                  <a:pt x="142" y="139"/>
                </a:cubicBezTo>
                <a:cubicBezTo>
                  <a:pt x="140" y="141"/>
                  <a:pt x="144" y="138"/>
                  <a:pt x="143" y="139"/>
                </a:cubicBezTo>
                <a:cubicBezTo>
                  <a:pt x="142" y="140"/>
                  <a:pt x="139" y="142"/>
                  <a:pt x="141" y="141"/>
                </a:cubicBezTo>
                <a:cubicBezTo>
                  <a:pt x="141" y="141"/>
                  <a:pt x="139" y="143"/>
                  <a:pt x="139" y="142"/>
                </a:cubicBezTo>
                <a:cubicBezTo>
                  <a:pt x="138" y="144"/>
                  <a:pt x="137" y="145"/>
                  <a:pt x="135" y="148"/>
                </a:cubicBezTo>
                <a:cubicBezTo>
                  <a:pt x="139" y="145"/>
                  <a:pt x="143" y="141"/>
                  <a:pt x="147" y="137"/>
                </a:cubicBezTo>
                <a:cubicBezTo>
                  <a:pt x="149" y="137"/>
                  <a:pt x="147" y="138"/>
                  <a:pt x="149" y="137"/>
                </a:cubicBezTo>
                <a:cubicBezTo>
                  <a:pt x="151" y="135"/>
                  <a:pt x="151" y="135"/>
                  <a:pt x="151" y="134"/>
                </a:cubicBezTo>
                <a:cubicBezTo>
                  <a:pt x="154" y="132"/>
                  <a:pt x="152" y="134"/>
                  <a:pt x="151" y="135"/>
                </a:cubicBezTo>
                <a:cubicBezTo>
                  <a:pt x="152" y="135"/>
                  <a:pt x="154" y="133"/>
                  <a:pt x="156" y="132"/>
                </a:cubicBezTo>
                <a:cubicBezTo>
                  <a:pt x="153" y="132"/>
                  <a:pt x="159" y="128"/>
                  <a:pt x="161" y="127"/>
                </a:cubicBezTo>
                <a:cubicBezTo>
                  <a:pt x="163" y="125"/>
                  <a:pt x="159" y="129"/>
                  <a:pt x="157" y="130"/>
                </a:cubicBezTo>
                <a:cubicBezTo>
                  <a:pt x="159" y="130"/>
                  <a:pt x="156" y="132"/>
                  <a:pt x="156" y="133"/>
                </a:cubicBezTo>
                <a:cubicBezTo>
                  <a:pt x="155" y="134"/>
                  <a:pt x="150" y="138"/>
                  <a:pt x="150" y="139"/>
                </a:cubicBezTo>
                <a:cubicBezTo>
                  <a:pt x="148" y="140"/>
                  <a:pt x="146" y="141"/>
                  <a:pt x="145" y="143"/>
                </a:cubicBezTo>
                <a:cubicBezTo>
                  <a:pt x="144" y="143"/>
                  <a:pt x="145" y="143"/>
                  <a:pt x="145" y="142"/>
                </a:cubicBezTo>
                <a:cubicBezTo>
                  <a:pt x="144" y="145"/>
                  <a:pt x="143" y="144"/>
                  <a:pt x="141" y="145"/>
                </a:cubicBezTo>
                <a:cubicBezTo>
                  <a:pt x="139" y="147"/>
                  <a:pt x="142" y="145"/>
                  <a:pt x="142" y="146"/>
                </a:cubicBezTo>
                <a:cubicBezTo>
                  <a:pt x="140" y="147"/>
                  <a:pt x="141" y="147"/>
                  <a:pt x="139" y="148"/>
                </a:cubicBezTo>
                <a:cubicBezTo>
                  <a:pt x="138" y="148"/>
                  <a:pt x="138" y="147"/>
                  <a:pt x="140" y="145"/>
                </a:cubicBezTo>
                <a:cubicBezTo>
                  <a:pt x="140" y="145"/>
                  <a:pt x="139" y="145"/>
                  <a:pt x="139" y="145"/>
                </a:cubicBezTo>
                <a:cubicBezTo>
                  <a:pt x="137" y="148"/>
                  <a:pt x="135" y="150"/>
                  <a:pt x="136" y="151"/>
                </a:cubicBezTo>
                <a:cubicBezTo>
                  <a:pt x="134" y="153"/>
                  <a:pt x="135" y="151"/>
                  <a:pt x="133" y="152"/>
                </a:cubicBezTo>
                <a:cubicBezTo>
                  <a:pt x="133" y="153"/>
                  <a:pt x="134" y="153"/>
                  <a:pt x="131" y="156"/>
                </a:cubicBezTo>
                <a:cubicBezTo>
                  <a:pt x="131" y="155"/>
                  <a:pt x="131" y="155"/>
                  <a:pt x="130" y="155"/>
                </a:cubicBezTo>
                <a:cubicBezTo>
                  <a:pt x="130" y="156"/>
                  <a:pt x="129" y="157"/>
                  <a:pt x="129" y="158"/>
                </a:cubicBezTo>
                <a:cubicBezTo>
                  <a:pt x="125" y="161"/>
                  <a:pt x="122" y="164"/>
                  <a:pt x="119" y="167"/>
                </a:cubicBezTo>
                <a:cubicBezTo>
                  <a:pt x="118" y="168"/>
                  <a:pt x="118" y="168"/>
                  <a:pt x="118" y="168"/>
                </a:cubicBezTo>
                <a:cubicBezTo>
                  <a:pt x="116" y="169"/>
                  <a:pt x="117" y="169"/>
                  <a:pt x="115" y="171"/>
                </a:cubicBezTo>
                <a:cubicBezTo>
                  <a:pt x="113" y="171"/>
                  <a:pt x="111" y="174"/>
                  <a:pt x="109" y="175"/>
                </a:cubicBezTo>
                <a:cubicBezTo>
                  <a:pt x="110" y="174"/>
                  <a:pt x="110" y="174"/>
                  <a:pt x="110" y="173"/>
                </a:cubicBezTo>
                <a:cubicBezTo>
                  <a:pt x="114" y="170"/>
                  <a:pt x="118" y="163"/>
                  <a:pt x="121" y="162"/>
                </a:cubicBezTo>
                <a:cubicBezTo>
                  <a:pt x="125" y="157"/>
                  <a:pt x="129" y="153"/>
                  <a:pt x="133" y="151"/>
                </a:cubicBezTo>
                <a:cubicBezTo>
                  <a:pt x="134" y="150"/>
                  <a:pt x="134" y="149"/>
                  <a:pt x="134" y="149"/>
                </a:cubicBezTo>
                <a:cubicBezTo>
                  <a:pt x="134" y="148"/>
                  <a:pt x="130" y="152"/>
                  <a:pt x="130" y="150"/>
                </a:cubicBezTo>
                <a:cubicBezTo>
                  <a:pt x="131" y="150"/>
                  <a:pt x="131" y="150"/>
                  <a:pt x="131" y="150"/>
                </a:cubicBezTo>
                <a:cubicBezTo>
                  <a:pt x="133" y="149"/>
                  <a:pt x="133" y="148"/>
                  <a:pt x="135" y="147"/>
                </a:cubicBezTo>
                <a:cubicBezTo>
                  <a:pt x="126" y="153"/>
                  <a:pt x="125" y="155"/>
                  <a:pt x="119" y="161"/>
                </a:cubicBezTo>
                <a:cubicBezTo>
                  <a:pt x="118" y="160"/>
                  <a:pt x="122" y="157"/>
                  <a:pt x="123" y="155"/>
                </a:cubicBezTo>
                <a:cubicBezTo>
                  <a:pt x="121" y="157"/>
                  <a:pt x="123" y="155"/>
                  <a:pt x="121" y="156"/>
                </a:cubicBezTo>
                <a:cubicBezTo>
                  <a:pt x="121" y="155"/>
                  <a:pt x="123" y="153"/>
                  <a:pt x="123" y="153"/>
                </a:cubicBezTo>
                <a:cubicBezTo>
                  <a:pt x="125" y="151"/>
                  <a:pt x="125" y="153"/>
                  <a:pt x="123" y="155"/>
                </a:cubicBezTo>
                <a:cubicBezTo>
                  <a:pt x="123" y="155"/>
                  <a:pt x="127" y="151"/>
                  <a:pt x="125" y="153"/>
                </a:cubicBezTo>
                <a:cubicBezTo>
                  <a:pt x="128" y="151"/>
                  <a:pt x="128" y="151"/>
                  <a:pt x="131" y="148"/>
                </a:cubicBezTo>
                <a:cubicBezTo>
                  <a:pt x="132" y="145"/>
                  <a:pt x="130" y="145"/>
                  <a:pt x="125" y="149"/>
                </a:cubicBezTo>
                <a:cubicBezTo>
                  <a:pt x="120" y="156"/>
                  <a:pt x="111" y="162"/>
                  <a:pt x="106" y="170"/>
                </a:cubicBezTo>
                <a:cubicBezTo>
                  <a:pt x="104" y="170"/>
                  <a:pt x="103" y="171"/>
                  <a:pt x="102" y="172"/>
                </a:cubicBezTo>
                <a:cubicBezTo>
                  <a:pt x="101" y="173"/>
                  <a:pt x="100" y="174"/>
                  <a:pt x="100" y="174"/>
                </a:cubicBezTo>
                <a:cubicBezTo>
                  <a:pt x="100" y="175"/>
                  <a:pt x="100" y="175"/>
                  <a:pt x="99" y="176"/>
                </a:cubicBezTo>
                <a:cubicBezTo>
                  <a:pt x="100" y="176"/>
                  <a:pt x="100" y="176"/>
                  <a:pt x="100" y="175"/>
                </a:cubicBezTo>
                <a:cubicBezTo>
                  <a:pt x="101" y="176"/>
                  <a:pt x="99" y="176"/>
                  <a:pt x="100" y="177"/>
                </a:cubicBezTo>
                <a:cubicBezTo>
                  <a:pt x="99" y="176"/>
                  <a:pt x="98" y="175"/>
                  <a:pt x="97" y="175"/>
                </a:cubicBezTo>
                <a:cubicBezTo>
                  <a:pt x="97" y="175"/>
                  <a:pt x="97" y="176"/>
                  <a:pt x="97" y="176"/>
                </a:cubicBezTo>
                <a:cubicBezTo>
                  <a:pt x="97" y="175"/>
                  <a:pt x="96" y="177"/>
                  <a:pt x="96" y="176"/>
                </a:cubicBezTo>
                <a:cubicBezTo>
                  <a:pt x="97" y="175"/>
                  <a:pt x="97" y="174"/>
                  <a:pt x="98" y="175"/>
                </a:cubicBezTo>
                <a:cubicBezTo>
                  <a:pt x="98" y="174"/>
                  <a:pt x="97" y="174"/>
                  <a:pt x="98" y="174"/>
                </a:cubicBezTo>
                <a:cubicBezTo>
                  <a:pt x="97" y="173"/>
                  <a:pt x="96" y="175"/>
                  <a:pt x="95" y="176"/>
                </a:cubicBezTo>
                <a:cubicBezTo>
                  <a:pt x="95" y="176"/>
                  <a:pt x="95" y="177"/>
                  <a:pt x="94" y="177"/>
                </a:cubicBezTo>
                <a:cubicBezTo>
                  <a:pt x="95" y="178"/>
                  <a:pt x="95" y="177"/>
                  <a:pt x="96" y="177"/>
                </a:cubicBezTo>
                <a:cubicBezTo>
                  <a:pt x="95" y="178"/>
                  <a:pt x="95" y="178"/>
                  <a:pt x="94" y="178"/>
                </a:cubicBezTo>
                <a:cubicBezTo>
                  <a:pt x="94" y="179"/>
                  <a:pt x="95" y="179"/>
                  <a:pt x="95" y="179"/>
                </a:cubicBezTo>
                <a:cubicBezTo>
                  <a:pt x="94" y="179"/>
                  <a:pt x="92" y="179"/>
                  <a:pt x="92" y="180"/>
                </a:cubicBezTo>
                <a:cubicBezTo>
                  <a:pt x="92" y="180"/>
                  <a:pt x="92" y="180"/>
                  <a:pt x="93" y="180"/>
                </a:cubicBezTo>
                <a:cubicBezTo>
                  <a:pt x="93" y="180"/>
                  <a:pt x="93" y="181"/>
                  <a:pt x="93" y="181"/>
                </a:cubicBezTo>
                <a:cubicBezTo>
                  <a:pt x="92" y="181"/>
                  <a:pt x="92" y="180"/>
                  <a:pt x="92" y="181"/>
                </a:cubicBezTo>
                <a:cubicBezTo>
                  <a:pt x="91" y="181"/>
                  <a:pt x="92" y="181"/>
                  <a:pt x="92" y="181"/>
                </a:cubicBezTo>
                <a:cubicBezTo>
                  <a:pt x="92" y="182"/>
                  <a:pt x="91" y="181"/>
                  <a:pt x="91" y="182"/>
                </a:cubicBezTo>
                <a:cubicBezTo>
                  <a:pt x="90" y="182"/>
                  <a:pt x="90" y="183"/>
                  <a:pt x="89" y="183"/>
                </a:cubicBezTo>
                <a:cubicBezTo>
                  <a:pt x="89" y="183"/>
                  <a:pt x="90" y="182"/>
                  <a:pt x="90" y="183"/>
                </a:cubicBezTo>
                <a:cubicBezTo>
                  <a:pt x="89" y="183"/>
                  <a:pt x="89" y="183"/>
                  <a:pt x="88" y="183"/>
                </a:cubicBezTo>
                <a:cubicBezTo>
                  <a:pt x="87" y="184"/>
                  <a:pt x="88" y="184"/>
                  <a:pt x="88" y="184"/>
                </a:cubicBezTo>
                <a:cubicBezTo>
                  <a:pt x="87" y="184"/>
                  <a:pt x="87" y="186"/>
                  <a:pt x="86" y="186"/>
                </a:cubicBezTo>
                <a:cubicBezTo>
                  <a:pt x="86" y="186"/>
                  <a:pt x="86" y="186"/>
                  <a:pt x="86" y="186"/>
                </a:cubicBezTo>
                <a:cubicBezTo>
                  <a:pt x="86" y="186"/>
                  <a:pt x="86" y="186"/>
                  <a:pt x="85" y="186"/>
                </a:cubicBezTo>
                <a:cubicBezTo>
                  <a:pt x="85" y="186"/>
                  <a:pt x="86" y="186"/>
                  <a:pt x="86" y="186"/>
                </a:cubicBezTo>
                <a:cubicBezTo>
                  <a:pt x="84" y="188"/>
                  <a:pt x="83" y="190"/>
                  <a:pt x="81" y="192"/>
                </a:cubicBezTo>
                <a:cubicBezTo>
                  <a:pt x="81" y="192"/>
                  <a:pt x="81" y="192"/>
                  <a:pt x="81" y="192"/>
                </a:cubicBezTo>
                <a:cubicBezTo>
                  <a:pt x="81" y="193"/>
                  <a:pt x="82" y="192"/>
                  <a:pt x="81" y="193"/>
                </a:cubicBezTo>
                <a:cubicBezTo>
                  <a:pt x="81" y="193"/>
                  <a:pt x="81" y="193"/>
                  <a:pt x="81" y="193"/>
                </a:cubicBezTo>
                <a:cubicBezTo>
                  <a:pt x="80" y="193"/>
                  <a:pt x="80" y="194"/>
                  <a:pt x="80" y="193"/>
                </a:cubicBezTo>
                <a:cubicBezTo>
                  <a:pt x="79" y="193"/>
                  <a:pt x="81" y="192"/>
                  <a:pt x="80" y="192"/>
                </a:cubicBezTo>
                <a:cubicBezTo>
                  <a:pt x="80" y="191"/>
                  <a:pt x="80" y="192"/>
                  <a:pt x="80" y="192"/>
                </a:cubicBezTo>
                <a:cubicBezTo>
                  <a:pt x="79" y="191"/>
                  <a:pt x="80" y="191"/>
                  <a:pt x="81" y="190"/>
                </a:cubicBezTo>
                <a:cubicBezTo>
                  <a:pt x="81" y="191"/>
                  <a:pt x="80" y="191"/>
                  <a:pt x="81" y="191"/>
                </a:cubicBezTo>
                <a:cubicBezTo>
                  <a:pt x="81" y="191"/>
                  <a:pt x="82" y="191"/>
                  <a:pt x="82" y="190"/>
                </a:cubicBezTo>
                <a:cubicBezTo>
                  <a:pt x="82" y="190"/>
                  <a:pt x="81" y="191"/>
                  <a:pt x="81" y="190"/>
                </a:cubicBezTo>
                <a:cubicBezTo>
                  <a:pt x="81" y="189"/>
                  <a:pt x="82" y="190"/>
                  <a:pt x="82" y="190"/>
                </a:cubicBezTo>
                <a:cubicBezTo>
                  <a:pt x="83" y="189"/>
                  <a:pt x="82" y="189"/>
                  <a:pt x="81" y="189"/>
                </a:cubicBezTo>
                <a:cubicBezTo>
                  <a:pt x="81" y="189"/>
                  <a:pt x="81" y="190"/>
                  <a:pt x="81" y="190"/>
                </a:cubicBezTo>
                <a:cubicBezTo>
                  <a:pt x="80" y="190"/>
                  <a:pt x="82" y="188"/>
                  <a:pt x="82" y="188"/>
                </a:cubicBezTo>
                <a:cubicBezTo>
                  <a:pt x="83" y="188"/>
                  <a:pt x="82" y="189"/>
                  <a:pt x="82" y="189"/>
                </a:cubicBezTo>
                <a:cubicBezTo>
                  <a:pt x="83" y="189"/>
                  <a:pt x="83" y="188"/>
                  <a:pt x="83" y="189"/>
                </a:cubicBezTo>
                <a:cubicBezTo>
                  <a:pt x="83" y="188"/>
                  <a:pt x="83" y="188"/>
                  <a:pt x="83" y="187"/>
                </a:cubicBezTo>
                <a:cubicBezTo>
                  <a:pt x="86" y="183"/>
                  <a:pt x="86" y="183"/>
                  <a:pt x="86" y="183"/>
                </a:cubicBezTo>
                <a:cubicBezTo>
                  <a:pt x="86" y="184"/>
                  <a:pt x="86" y="183"/>
                  <a:pt x="87" y="184"/>
                </a:cubicBezTo>
                <a:cubicBezTo>
                  <a:pt x="87" y="183"/>
                  <a:pt x="87" y="183"/>
                  <a:pt x="86" y="183"/>
                </a:cubicBezTo>
                <a:cubicBezTo>
                  <a:pt x="87" y="183"/>
                  <a:pt x="86" y="182"/>
                  <a:pt x="87" y="182"/>
                </a:cubicBezTo>
                <a:cubicBezTo>
                  <a:pt x="87" y="182"/>
                  <a:pt x="87" y="182"/>
                  <a:pt x="87" y="183"/>
                </a:cubicBezTo>
                <a:cubicBezTo>
                  <a:pt x="88" y="182"/>
                  <a:pt x="87" y="182"/>
                  <a:pt x="87" y="182"/>
                </a:cubicBezTo>
                <a:cubicBezTo>
                  <a:pt x="89" y="179"/>
                  <a:pt x="92" y="175"/>
                  <a:pt x="95" y="172"/>
                </a:cubicBezTo>
                <a:cubicBezTo>
                  <a:pt x="95" y="172"/>
                  <a:pt x="95" y="172"/>
                  <a:pt x="95" y="172"/>
                </a:cubicBezTo>
                <a:cubicBezTo>
                  <a:pt x="95" y="172"/>
                  <a:pt x="95" y="171"/>
                  <a:pt x="95" y="171"/>
                </a:cubicBezTo>
                <a:cubicBezTo>
                  <a:pt x="95" y="170"/>
                  <a:pt x="95" y="171"/>
                  <a:pt x="95" y="171"/>
                </a:cubicBezTo>
                <a:cubicBezTo>
                  <a:pt x="95" y="171"/>
                  <a:pt x="95" y="171"/>
                  <a:pt x="95" y="170"/>
                </a:cubicBezTo>
                <a:cubicBezTo>
                  <a:pt x="94" y="170"/>
                  <a:pt x="94" y="170"/>
                  <a:pt x="94" y="171"/>
                </a:cubicBezTo>
                <a:cubicBezTo>
                  <a:pt x="93" y="170"/>
                  <a:pt x="94" y="169"/>
                  <a:pt x="95" y="169"/>
                </a:cubicBezTo>
                <a:cubicBezTo>
                  <a:pt x="95" y="169"/>
                  <a:pt x="94" y="169"/>
                  <a:pt x="95" y="170"/>
                </a:cubicBezTo>
                <a:cubicBezTo>
                  <a:pt x="95" y="170"/>
                  <a:pt x="95" y="169"/>
                  <a:pt x="95" y="169"/>
                </a:cubicBezTo>
                <a:cubicBezTo>
                  <a:pt x="96" y="170"/>
                  <a:pt x="95" y="170"/>
                  <a:pt x="95" y="170"/>
                </a:cubicBezTo>
                <a:cubicBezTo>
                  <a:pt x="96" y="170"/>
                  <a:pt x="96" y="170"/>
                  <a:pt x="96" y="170"/>
                </a:cubicBezTo>
                <a:cubicBezTo>
                  <a:pt x="96" y="168"/>
                  <a:pt x="103" y="164"/>
                  <a:pt x="102" y="163"/>
                </a:cubicBezTo>
                <a:cubicBezTo>
                  <a:pt x="105" y="161"/>
                  <a:pt x="102" y="163"/>
                  <a:pt x="105" y="161"/>
                </a:cubicBezTo>
                <a:cubicBezTo>
                  <a:pt x="107" y="157"/>
                  <a:pt x="113" y="152"/>
                  <a:pt x="118" y="147"/>
                </a:cubicBezTo>
                <a:cubicBezTo>
                  <a:pt x="116" y="151"/>
                  <a:pt x="121" y="145"/>
                  <a:pt x="123" y="143"/>
                </a:cubicBezTo>
                <a:cubicBezTo>
                  <a:pt x="123" y="143"/>
                  <a:pt x="123" y="143"/>
                  <a:pt x="123" y="143"/>
                </a:cubicBezTo>
                <a:cubicBezTo>
                  <a:pt x="124" y="142"/>
                  <a:pt x="124" y="143"/>
                  <a:pt x="126" y="141"/>
                </a:cubicBezTo>
                <a:cubicBezTo>
                  <a:pt x="124" y="141"/>
                  <a:pt x="130" y="137"/>
                  <a:pt x="128" y="138"/>
                </a:cubicBezTo>
                <a:cubicBezTo>
                  <a:pt x="129" y="136"/>
                  <a:pt x="131" y="136"/>
                  <a:pt x="131" y="136"/>
                </a:cubicBezTo>
                <a:cubicBezTo>
                  <a:pt x="132" y="135"/>
                  <a:pt x="131" y="135"/>
                  <a:pt x="131" y="135"/>
                </a:cubicBezTo>
                <a:cubicBezTo>
                  <a:pt x="133" y="134"/>
                  <a:pt x="133" y="133"/>
                  <a:pt x="136" y="131"/>
                </a:cubicBezTo>
                <a:cubicBezTo>
                  <a:pt x="135" y="132"/>
                  <a:pt x="136" y="132"/>
                  <a:pt x="137" y="131"/>
                </a:cubicBezTo>
                <a:cubicBezTo>
                  <a:pt x="141" y="128"/>
                  <a:pt x="136" y="130"/>
                  <a:pt x="139" y="128"/>
                </a:cubicBezTo>
                <a:cubicBezTo>
                  <a:pt x="138" y="128"/>
                  <a:pt x="136" y="130"/>
                  <a:pt x="135" y="130"/>
                </a:cubicBezTo>
                <a:cubicBezTo>
                  <a:pt x="134" y="131"/>
                  <a:pt x="134" y="132"/>
                  <a:pt x="134" y="132"/>
                </a:cubicBezTo>
                <a:cubicBezTo>
                  <a:pt x="130" y="134"/>
                  <a:pt x="128" y="137"/>
                  <a:pt x="123" y="141"/>
                </a:cubicBezTo>
                <a:cubicBezTo>
                  <a:pt x="122" y="141"/>
                  <a:pt x="121" y="143"/>
                  <a:pt x="122" y="141"/>
                </a:cubicBezTo>
                <a:cubicBezTo>
                  <a:pt x="121" y="142"/>
                  <a:pt x="120" y="143"/>
                  <a:pt x="117" y="145"/>
                </a:cubicBezTo>
                <a:cubicBezTo>
                  <a:pt x="121" y="141"/>
                  <a:pt x="127" y="135"/>
                  <a:pt x="130" y="134"/>
                </a:cubicBezTo>
                <a:cubicBezTo>
                  <a:pt x="131" y="133"/>
                  <a:pt x="130" y="132"/>
                  <a:pt x="131" y="132"/>
                </a:cubicBezTo>
                <a:cubicBezTo>
                  <a:pt x="129" y="133"/>
                  <a:pt x="130" y="133"/>
                  <a:pt x="128" y="135"/>
                </a:cubicBezTo>
                <a:cubicBezTo>
                  <a:pt x="131" y="131"/>
                  <a:pt x="126" y="134"/>
                  <a:pt x="127" y="132"/>
                </a:cubicBezTo>
                <a:cubicBezTo>
                  <a:pt x="125" y="133"/>
                  <a:pt x="125" y="133"/>
                  <a:pt x="125" y="133"/>
                </a:cubicBezTo>
                <a:cubicBezTo>
                  <a:pt x="124" y="134"/>
                  <a:pt x="127" y="133"/>
                  <a:pt x="125" y="135"/>
                </a:cubicBezTo>
                <a:cubicBezTo>
                  <a:pt x="126" y="134"/>
                  <a:pt x="126" y="134"/>
                  <a:pt x="126" y="134"/>
                </a:cubicBezTo>
                <a:cubicBezTo>
                  <a:pt x="113" y="146"/>
                  <a:pt x="113" y="146"/>
                  <a:pt x="113" y="146"/>
                </a:cubicBezTo>
                <a:cubicBezTo>
                  <a:pt x="112" y="146"/>
                  <a:pt x="112" y="146"/>
                  <a:pt x="113" y="145"/>
                </a:cubicBezTo>
                <a:cubicBezTo>
                  <a:pt x="111" y="147"/>
                  <a:pt x="111" y="147"/>
                  <a:pt x="111" y="147"/>
                </a:cubicBezTo>
                <a:cubicBezTo>
                  <a:pt x="111" y="148"/>
                  <a:pt x="112" y="146"/>
                  <a:pt x="113" y="146"/>
                </a:cubicBezTo>
                <a:cubicBezTo>
                  <a:pt x="113" y="147"/>
                  <a:pt x="111" y="147"/>
                  <a:pt x="110" y="148"/>
                </a:cubicBezTo>
                <a:cubicBezTo>
                  <a:pt x="106" y="153"/>
                  <a:pt x="106" y="153"/>
                  <a:pt x="106" y="153"/>
                </a:cubicBezTo>
                <a:cubicBezTo>
                  <a:pt x="106" y="150"/>
                  <a:pt x="103" y="155"/>
                  <a:pt x="100" y="157"/>
                </a:cubicBezTo>
                <a:cubicBezTo>
                  <a:pt x="101" y="156"/>
                  <a:pt x="104" y="154"/>
                  <a:pt x="104" y="152"/>
                </a:cubicBezTo>
                <a:cubicBezTo>
                  <a:pt x="108" y="149"/>
                  <a:pt x="109" y="148"/>
                  <a:pt x="111" y="145"/>
                </a:cubicBezTo>
                <a:cubicBezTo>
                  <a:pt x="110" y="145"/>
                  <a:pt x="109" y="147"/>
                  <a:pt x="108" y="148"/>
                </a:cubicBezTo>
                <a:cubicBezTo>
                  <a:pt x="108" y="145"/>
                  <a:pt x="106" y="148"/>
                  <a:pt x="103" y="152"/>
                </a:cubicBezTo>
                <a:cubicBezTo>
                  <a:pt x="105" y="150"/>
                  <a:pt x="103" y="150"/>
                  <a:pt x="101" y="151"/>
                </a:cubicBezTo>
                <a:cubicBezTo>
                  <a:pt x="103" y="149"/>
                  <a:pt x="103" y="149"/>
                  <a:pt x="104" y="149"/>
                </a:cubicBezTo>
                <a:cubicBezTo>
                  <a:pt x="105" y="148"/>
                  <a:pt x="105" y="147"/>
                  <a:pt x="107" y="145"/>
                </a:cubicBezTo>
                <a:cubicBezTo>
                  <a:pt x="108" y="144"/>
                  <a:pt x="108" y="146"/>
                  <a:pt x="109" y="144"/>
                </a:cubicBezTo>
                <a:cubicBezTo>
                  <a:pt x="111" y="142"/>
                  <a:pt x="109" y="141"/>
                  <a:pt x="113" y="139"/>
                </a:cubicBezTo>
                <a:cubicBezTo>
                  <a:pt x="113" y="139"/>
                  <a:pt x="111" y="141"/>
                  <a:pt x="111" y="141"/>
                </a:cubicBezTo>
                <a:cubicBezTo>
                  <a:pt x="114" y="139"/>
                  <a:pt x="114" y="138"/>
                  <a:pt x="113" y="138"/>
                </a:cubicBezTo>
                <a:cubicBezTo>
                  <a:pt x="115" y="136"/>
                  <a:pt x="115" y="137"/>
                  <a:pt x="115" y="137"/>
                </a:cubicBezTo>
                <a:cubicBezTo>
                  <a:pt x="115" y="136"/>
                  <a:pt x="118" y="134"/>
                  <a:pt x="118" y="133"/>
                </a:cubicBezTo>
                <a:cubicBezTo>
                  <a:pt x="118" y="133"/>
                  <a:pt x="116" y="134"/>
                  <a:pt x="115" y="135"/>
                </a:cubicBezTo>
                <a:cubicBezTo>
                  <a:pt x="116" y="134"/>
                  <a:pt x="116" y="134"/>
                  <a:pt x="117" y="132"/>
                </a:cubicBezTo>
                <a:cubicBezTo>
                  <a:pt x="115" y="134"/>
                  <a:pt x="115" y="134"/>
                  <a:pt x="116" y="132"/>
                </a:cubicBezTo>
                <a:cubicBezTo>
                  <a:pt x="115" y="132"/>
                  <a:pt x="115" y="132"/>
                  <a:pt x="115" y="132"/>
                </a:cubicBezTo>
                <a:cubicBezTo>
                  <a:pt x="114" y="133"/>
                  <a:pt x="113" y="134"/>
                  <a:pt x="112" y="135"/>
                </a:cubicBezTo>
                <a:cubicBezTo>
                  <a:pt x="111" y="136"/>
                  <a:pt x="112" y="134"/>
                  <a:pt x="109" y="137"/>
                </a:cubicBezTo>
                <a:cubicBezTo>
                  <a:pt x="111" y="135"/>
                  <a:pt x="109" y="136"/>
                  <a:pt x="110" y="134"/>
                </a:cubicBezTo>
                <a:cubicBezTo>
                  <a:pt x="112" y="133"/>
                  <a:pt x="110" y="133"/>
                  <a:pt x="111" y="133"/>
                </a:cubicBezTo>
                <a:cubicBezTo>
                  <a:pt x="112" y="131"/>
                  <a:pt x="115" y="128"/>
                  <a:pt x="116" y="127"/>
                </a:cubicBezTo>
                <a:cubicBezTo>
                  <a:pt x="118" y="126"/>
                  <a:pt x="119" y="125"/>
                  <a:pt x="120" y="126"/>
                </a:cubicBezTo>
                <a:cubicBezTo>
                  <a:pt x="121" y="125"/>
                  <a:pt x="121" y="124"/>
                  <a:pt x="121" y="124"/>
                </a:cubicBezTo>
                <a:cubicBezTo>
                  <a:pt x="121" y="124"/>
                  <a:pt x="119" y="125"/>
                  <a:pt x="119" y="124"/>
                </a:cubicBezTo>
                <a:cubicBezTo>
                  <a:pt x="122" y="121"/>
                  <a:pt x="125" y="119"/>
                  <a:pt x="126" y="117"/>
                </a:cubicBezTo>
                <a:cubicBezTo>
                  <a:pt x="127" y="116"/>
                  <a:pt x="127" y="116"/>
                  <a:pt x="128" y="116"/>
                </a:cubicBezTo>
                <a:cubicBezTo>
                  <a:pt x="142" y="104"/>
                  <a:pt x="148" y="99"/>
                  <a:pt x="162" y="88"/>
                </a:cubicBezTo>
                <a:cubicBezTo>
                  <a:pt x="163" y="89"/>
                  <a:pt x="163" y="89"/>
                  <a:pt x="164" y="88"/>
                </a:cubicBezTo>
                <a:cubicBezTo>
                  <a:pt x="166" y="86"/>
                  <a:pt x="163" y="88"/>
                  <a:pt x="163" y="88"/>
                </a:cubicBezTo>
                <a:cubicBezTo>
                  <a:pt x="175" y="79"/>
                  <a:pt x="184" y="73"/>
                  <a:pt x="197" y="65"/>
                </a:cubicBezTo>
                <a:cubicBezTo>
                  <a:pt x="197" y="65"/>
                  <a:pt x="196" y="65"/>
                  <a:pt x="195" y="66"/>
                </a:cubicBezTo>
                <a:cubicBezTo>
                  <a:pt x="196" y="65"/>
                  <a:pt x="197" y="65"/>
                  <a:pt x="199" y="63"/>
                </a:cubicBezTo>
                <a:cubicBezTo>
                  <a:pt x="199" y="64"/>
                  <a:pt x="199" y="64"/>
                  <a:pt x="201" y="63"/>
                </a:cubicBezTo>
                <a:cubicBezTo>
                  <a:pt x="202" y="63"/>
                  <a:pt x="201" y="62"/>
                  <a:pt x="201" y="62"/>
                </a:cubicBezTo>
                <a:cubicBezTo>
                  <a:pt x="203" y="61"/>
                  <a:pt x="203" y="61"/>
                  <a:pt x="203" y="62"/>
                </a:cubicBezTo>
                <a:cubicBezTo>
                  <a:pt x="207" y="60"/>
                  <a:pt x="211" y="58"/>
                  <a:pt x="214" y="56"/>
                </a:cubicBezTo>
                <a:cubicBezTo>
                  <a:pt x="213" y="56"/>
                  <a:pt x="212" y="57"/>
                  <a:pt x="210" y="57"/>
                </a:cubicBezTo>
                <a:cubicBezTo>
                  <a:pt x="214" y="54"/>
                  <a:pt x="214" y="57"/>
                  <a:pt x="222" y="53"/>
                </a:cubicBezTo>
                <a:cubicBezTo>
                  <a:pt x="222" y="52"/>
                  <a:pt x="218" y="54"/>
                  <a:pt x="217" y="54"/>
                </a:cubicBezTo>
                <a:cubicBezTo>
                  <a:pt x="219" y="52"/>
                  <a:pt x="216" y="54"/>
                  <a:pt x="216" y="53"/>
                </a:cubicBezTo>
                <a:cubicBezTo>
                  <a:pt x="215" y="53"/>
                  <a:pt x="214" y="54"/>
                  <a:pt x="214" y="54"/>
                </a:cubicBezTo>
                <a:cubicBezTo>
                  <a:pt x="212" y="54"/>
                  <a:pt x="215" y="53"/>
                  <a:pt x="210" y="56"/>
                </a:cubicBezTo>
                <a:cubicBezTo>
                  <a:pt x="211" y="54"/>
                  <a:pt x="217" y="52"/>
                  <a:pt x="219" y="50"/>
                </a:cubicBezTo>
                <a:cubicBezTo>
                  <a:pt x="220" y="50"/>
                  <a:pt x="219" y="51"/>
                  <a:pt x="221" y="50"/>
                </a:cubicBezTo>
                <a:cubicBezTo>
                  <a:pt x="227" y="46"/>
                  <a:pt x="237" y="41"/>
                  <a:pt x="245" y="39"/>
                </a:cubicBezTo>
                <a:cubicBezTo>
                  <a:pt x="246" y="40"/>
                  <a:pt x="242" y="40"/>
                  <a:pt x="241" y="41"/>
                </a:cubicBezTo>
                <a:cubicBezTo>
                  <a:pt x="242" y="41"/>
                  <a:pt x="244" y="40"/>
                  <a:pt x="245" y="40"/>
                </a:cubicBezTo>
                <a:cubicBezTo>
                  <a:pt x="247" y="39"/>
                  <a:pt x="249" y="39"/>
                  <a:pt x="254" y="37"/>
                </a:cubicBezTo>
                <a:cubicBezTo>
                  <a:pt x="252" y="37"/>
                  <a:pt x="247" y="38"/>
                  <a:pt x="253" y="36"/>
                </a:cubicBezTo>
                <a:cubicBezTo>
                  <a:pt x="252" y="36"/>
                  <a:pt x="250" y="37"/>
                  <a:pt x="251" y="36"/>
                </a:cubicBezTo>
                <a:cubicBezTo>
                  <a:pt x="252" y="36"/>
                  <a:pt x="254" y="35"/>
                  <a:pt x="255" y="35"/>
                </a:cubicBezTo>
                <a:cubicBezTo>
                  <a:pt x="257" y="35"/>
                  <a:pt x="255" y="34"/>
                  <a:pt x="258" y="33"/>
                </a:cubicBezTo>
                <a:cubicBezTo>
                  <a:pt x="259" y="34"/>
                  <a:pt x="259" y="34"/>
                  <a:pt x="259" y="34"/>
                </a:cubicBezTo>
                <a:cubicBezTo>
                  <a:pt x="263" y="32"/>
                  <a:pt x="265" y="32"/>
                  <a:pt x="267" y="31"/>
                </a:cubicBezTo>
                <a:cubicBezTo>
                  <a:pt x="273" y="28"/>
                  <a:pt x="273" y="30"/>
                  <a:pt x="279" y="27"/>
                </a:cubicBezTo>
                <a:cubicBezTo>
                  <a:pt x="280" y="27"/>
                  <a:pt x="279" y="27"/>
                  <a:pt x="279" y="28"/>
                </a:cubicBezTo>
                <a:cubicBezTo>
                  <a:pt x="282" y="27"/>
                  <a:pt x="285" y="26"/>
                  <a:pt x="285" y="25"/>
                </a:cubicBezTo>
                <a:cubicBezTo>
                  <a:pt x="288" y="26"/>
                  <a:pt x="294" y="23"/>
                  <a:pt x="301" y="22"/>
                </a:cubicBezTo>
                <a:cubicBezTo>
                  <a:pt x="301" y="21"/>
                  <a:pt x="301" y="21"/>
                  <a:pt x="301" y="21"/>
                </a:cubicBezTo>
                <a:cubicBezTo>
                  <a:pt x="301" y="21"/>
                  <a:pt x="297" y="22"/>
                  <a:pt x="296" y="22"/>
                </a:cubicBezTo>
                <a:cubicBezTo>
                  <a:pt x="298" y="21"/>
                  <a:pt x="297" y="22"/>
                  <a:pt x="298" y="21"/>
                </a:cubicBezTo>
                <a:cubicBezTo>
                  <a:pt x="301" y="20"/>
                  <a:pt x="301" y="20"/>
                  <a:pt x="301" y="20"/>
                </a:cubicBezTo>
                <a:cubicBezTo>
                  <a:pt x="301" y="20"/>
                  <a:pt x="297" y="21"/>
                  <a:pt x="297" y="21"/>
                </a:cubicBezTo>
                <a:cubicBezTo>
                  <a:pt x="300" y="19"/>
                  <a:pt x="301" y="19"/>
                  <a:pt x="305" y="18"/>
                </a:cubicBezTo>
                <a:cubicBezTo>
                  <a:pt x="305" y="19"/>
                  <a:pt x="307" y="18"/>
                  <a:pt x="306" y="19"/>
                </a:cubicBezTo>
                <a:cubicBezTo>
                  <a:pt x="308" y="18"/>
                  <a:pt x="309" y="17"/>
                  <a:pt x="309" y="18"/>
                </a:cubicBezTo>
                <a:cubicBezTo>
                  <a:pt x="316" y="16"/>
                  <a:pt x="316" y="16"/>
                  <a:pt x="322" y="15"/>
                </a:cubicBezTo>
                <a:cubicBezTo>
                  <a:pt x="325" y="15"/>
                  <a:pt x="325" y="14"/>
                  <a:pt x="327" y="13"/>
                </a:cubicBezTo>
                <a:cubicBezTo>
                  <a:pt x="329" y="12"/>
                  <a:pt x="329" y="13"/>
                  <a:pt x="330" y="13"/>
                </a:cubicBezTo>
                <a:cubicBezTo>
                  <a:pt x="332" y="13"/>
                  <a:pt x="332" y="12"/>
                  <a:pt x="334" y="12"/>
                </a:cubicBezTo>
                <a:cubicBezTo>
                  <a:pt x="336" y="12"/>
                  <a:pt x="338" y="11"/>
                  <a:pt x="338" y="12"/>
                </a:cubicBezTo>
                <a:cubicBezTo>
                  <a:pt x="337" y="12"/>
                  <a:pt x="338" y="12"/>
                  <a:pt x="337" y="12"/>
                </a:cubicBezTo>
                <a:cubicBezTo>
                  <a:pt x="337" y="12"/>
                  <a:pt x="336" y="12"/>
                  <a:pt x="336" y="12"/>
                </a:cubicBezTo>
                <a:cubicBezTo>
                  <a:pt x="336" y="13"/>
                  <a:pt x="340" y="11"/>
                  <a:pt x="341" y="12"/>
                </a:cubicBezTo>
                <a:cubicBezTo>
                  <a:pt x="343" y="12"/>
                  <a:pt x="337" y="12"/>
                  <a:pt x="340" y="11"/>
                </a:cubicBezTo>
                <a:cubicBezTo>
                  <a:pt x="342" y="11"/>
                  <a:pt x="342" y="11"/>
                  <a:pt x="342" y="11"/>
                </a:cubicBezTo>
                <a:cubicBezTo>
                  <a:pt x="344" y="11"/>
                  <a:pt x="344" y="11"/>
                  <a:pt x="345" y="11"/>
                </a:cubicBezTo>
                <a:cubicBezTo>
                  <a:pt x="346" y="10"/>
                  <a:pt x="340" y="11"/>
                  <a:pt x="342" y="10"/>
                </a:cubicBezTo>
                <a:cubicBezTo>
                  <a:pt x="347" y="10"/>
                  <a:pt x="347" y="10"/>
                  <a:pt x="347" y="10"/>
                </a:cubicBezTo>
                <a:cubicBezTo>
                  <a:pt x="347" y="9"/>
                  <a:pt x="347" y="9"/>
                  <a:pt x="345" y="9"/>
                </a:cubicBezTo>
                <a:cubicBezTo>
                  <a:pt x="349" y="8"/>
                  <a:pt x="350" y="10"/>
                  <a:pt x="354" y="10"/>
                </a:cubicBezTo>
                <a:cubicBezTo>
                  <a:pt x="356" y="10"/>
                  <a:pt x="358" y="9"/>
                  <a:pt x="360" y="9"/>
                </a:cubicBezTo>
                <a:cubicBezTo>
                  <a:pt x="361" y="9"/>
                  <a:pt x="359" y="9"/>
                  <a:pt x="361" y="9"/>
                </a:cubicBezTo>
                <a:cubicBezTo>
                  <a:pt x="360" y="9"/>
                  <a:pt x="359" y="9"/>
                  <a:pt x="358" y="9"/>
                </a:cubicBezTo>
                <a:cubicBezTo>
                  <a:pt x="355" y="8"/>
                  <a:pt x="363" y="8"/>
                  <a:pt x="360" y="8"/>
                </a:cubicBezTo>
                <a:cubicBezTo>
                  <a:pt x="361" y="7"/>
                  <a:pt x="362" y="9"/>
                  <a:pt x="364" y="8"/>
                </a:cubicBezTo>
                <a:cubicBezTo>
                  <a:pt x="367" y="8"/>
                  <a:pt x="362" y="8"/>
                  <a:pt x="363" y="7"/>
                </a:cubicBezTo>
                <a:cubicBezTo>
                  <a:pt x="364" y="7"/>
                  <a:pt x="365" y="7"/>
                  <a:pt x="365" y="7"/>
                </a:cubicBezTo>
                <a:cubicBezTo>
                  <a:pt x="366" y="7"/>
                  <a:pt x="367" y="8"/>
                  <a:pt x="367" y="8"/>
                </a:cubicBezTo>
                <a:cubicBezTo>
                  <a:pt x="367" y="9"/>
                  <a:pt x="370" y="8"/>
                  <a:pt x="371" y="9"/>
                </a:cubicBezTo>
                <a:cubicBezTo>
                  <a:pt x="374" y="8"/>
                  <a:pt x="371" y="8"/>
                  <a:pt x="372" y="8"/>
                </a:cubicBezTo>
                <a:cubicBezTo>
                  <a:pt x="372" y="7"/>
                  <a:pt x="371" y="8"/>
                  <a:pt x="371" y="8"/>
                </a:cubicBezTo>
                <a:cubicBezTo>
                  <a:pt x="371" y="7"/>
                  <a:pt x="379" y="9"/>
                  <a:pt x="381" y="7"/>
                </a:cubicBezTo>
                <a:cubicBezTo>
                  <a:pt x="384" y="7"/>
                  <a:pt x="386" y="8"/>
                  <a:pt x="390" y="7"/>
                </a:cubicBezTo>
                <a:cubicBezTo>
                  <a:pt x="390" y="7"/>
                  <a:pt x="389" y="7"/>
                  <a:pt x="390" y="7"/>
                </a:cubicBezTo>
                <a:cubicBezTo>
                  <a:pt x="387" y="6"/>
                  <a:pt x="389" y="6"/>
                  <a:pt x="386" y="5"/>
                </a:cubicBezTo>
                <a:cubicBezTo>
                  <a:pt x="388" y="6"/>
                  <a:pt x="389" y="7"/>
                  <a:pt x="391" y="6"/>
                </a:cubicBezTo>
                <a:cubicBezTo>
                  <a:pt x="392" y="6"/>
                  <a:pt x="392" y="7"/>
                  <a:pt x="394" y="7"/>
                </a:cubicBezTo>
                <a:cubicBezTo>
                  <a:pt x="395" y="7"/>
                  <a:pt x="395" y="6"/>
                  <a:pt x="395" y="6"/>
                </a:cubicBezTo>
                <a:cubicBezTo>
                  <a:pt x="396" y="6"/>
                  <a:pt x="399" y="6"/>
                  <a:pt x="397" y="6"/>
                </a:cubicBezTo>
                <a:cubicBezTo>
                  <a:pt x="401" y="5"/>
                  <a:pt x="402" y="7"/>
                  <a:pt x="401" y="7"/>
                </a:cubicBezTo>
                <a:cubicBezTo>
                  <a:pt x="408" y="7"/>
                  <a:pt x="400" y="5"/>
                  <a:pt x="400" y="4"/>
                </a:cubicBezTo>
                <a:cubicBezTo>
                  <a:pt x="402" y="5"/>
                  <a:pt x="404" y="4"/>
                  <a:pt x="401" y="4"/>
                </a:cubicBezTo>
                <a:cubicBezTo>
                  <a:pt x="406" y="3"/>
                  <a:pt x="402" y="5"/>
                  <a:pt x="407" y="5"/>
                </a:cubicBezTo>
                <a:cubicBezTo>
                  <a:pt x="411" y="4"/>
                  <a:pt x="406" y="3"/>
                  <a:pt x="410" y="3"/>
                </a:cubicBezTo>
                <a:cubicBezTo>
                  <a:pt x="408" y="2"/>
                  <a:pt x="400" y="3"/>
                  <a:pt x="399" y="2"/>
                </a:cubicBezTo>
                <a:cubicBezTo>
                  <a:pt x="400" y="1"/>
                  <a:pt x="404" y="2"/>
                  <a:pt x="404" y="2"/>
                </a:cubicBezTo>
                <a:cubicBezTo>
                  <a:pt x="407" y="2"/>
                  <a:pt x="407" y="1"/>
                  <a:pt x="412" y="2"/>
                </a:cubicBezTo>
                <a:cubicBezTo>
                  <a:pt x="411" y="2"/>
                  <a:pt x="413" y="2"/>
                  <a:pt x="412" y="3"/>
                </a:cubicBezTo>
                <a:cubicBezTo>
                  <a:pt x="415" y="3"/>
                  <a:pt x="415" y="1"/>
                  <a:pt x="419" y="1"/>
                </a:cubicBezTo>
                <a:cubicBezTo>
                  <a:pt x="417" y="2"/>
                  <a:pt x="416" y="2"/>
                  <a:pt x="421" y="2"/>
                </a:cubicBezTo>
                <a:cubicBezTo>
                  <a:pt x="420" y="3"/>
                  <a:pt x="417" y="3"/>
                  <a:pt x="417" y="2"/>
                </a:cubicBezTo>
                <a:cubicBezTo>
                  <a:pt x="416" y="2"/>
                  <a:pt x="416" y="3"/>
                  <a:pt x="415" y="3"/>
                </a:cubicBezTo>
                <a:cubicBezTo>
                  <a:pt x="414" y="3"/>
                  <a:pt x="417" y="3"/>
                  <a:pt x="417" y="4"/>
                </a:cubicBezTo>
                <a:cubicBezTo>
                  <a:pt x="419" y="4"/>
                  <a:pt x="418" y="3"/>
                  <a:pt x="416" y="3"/>
                </a:cubicBezTo>
                <a:cubicBezTo>
                  <a:pt x="417" y="3"/>
                  <a:pt x="421" y="3"/>
                  <a:pt x="421" y="4"/>
                </a:cubicBezTo>
                <a:cubicBezTo>
                  <a:pt x="418" y="4"/>
                  <a:pt x="427" y="5"/>
                  <a:pt x="424" y="5"/>
                </a:cubicBezTo>
                <a:cubicBezTo>
                  <a:pt x="427" y="5"/>
                  <a:pt x="427" y="6"/>
                  <a:pt x="430" y="6"/>
                </a:cubicBezTo>
                <a:cubicBezTo>
                  <a:pt x="426" y="5"/>
                  <a:pt x="427" y="5"/>
                  <a:pt x="425" y="4"/>
                </a:cubicBezTo>
                <a:cubicBezTo>
                  <a:pt x="426" y="4"/>
                  <a:pt x="428" y="4"/>
                  <a:pt x="430" y="4"/>
                </a:cubicBezTo>
                <a:cubicBezTo>
                  <a:pt x="427" y="4"/>
                  <a:pt x="430" y="4"/>
                  <a:pt x="428" y="4"/>
                </a:cubicBezTo>
                <a:cubicBezTo>
                  <a:pt x="429" y="5"/>
                  <a:pt x="432" y="5"/>
                  <a:pt x="433" y="5"/>
                </a:cubicBezTo>
                <a:cubicBezTo>
                  <a:pt x="434" y="5"/>
                  <a:pt x="431" y="5"/>
                  <a:pt x="431" y="4"/>
                </a:cubicBezTo>
                <a:cubicBezTo>
                  <a:pt x="432" y="4"/>
                  <a:pt x="438" y="5"/>
                  <a:pt x="438" y="5"/>
                </a:cubicBezTo>
                <a:cubicBezTo>
                  <a:pt x="442" y="6"/>
                  <a:pt x="445" y="6"/>
                  <a:pt x="453" y="7"/>
                </a:cubicBezTo>
                <a:cubicBezTo>
                  <a:pt x="453" y="7"/>
                  <a:pt x="452" y="7"/>
                  <a:pt x="451" y="7"/>
                </a:cubicBezTo>
                <a:cubicBezTo>
                  <a:pt x="451" y="7"/>
                  <a:pt x="453" y="7"/>
                  <a:pt x="453" y="7"/>
                </a:cubicBezTo>
                <a:cubicBezTo>
                  <a:pt x="452" y="8"/>
                  <a:pt x="450" y="7"/>
                  <a:pt x="447" y="6"/>
                </a:cubicBezTo>
                <a:cubicBezTo>
                  <a:pt x="447" y="7"/>
                  <a:pt x="447" y="7"/>
                  <a:pt x="447" y="7"/>
                </a:cubicBezTo>
                <a:cubicBezTo>
                  <a:pt x="448" y="7"/>
                  <a:pt x="453" y="8"/>
                  <a:pt x="453" y="9"/>
                </a:cubicBezTo>
                <a:cubicBezTo>
                  <a:pt x="454" y="8"/>
                  <a:pt x="456" y="7"/>
                  <a:pt x="453" y="6"/>
                </a:cubicBezTo>
                <a:cubicBezTo>
                  <a:pt x="454" y="6"/>
                  <a:pt x="457" y="7"/>
                  <a:pt x="455" y="6"/>
                </a:cubicBezTo>
                <a:cubicBezTo>
                  <a:pt x="456" y="6"/>
                  <a:pt x="458" y="7"/>
                  <a:pt x="460" y="7"/>
                </a:cubicBezTo>
                <a:cubicBezTo>
                  <a:pt x="460" y="7"/>
                  <a:pt x="459" y="7"/>
                  <a:pt x="458" y="6"/>
                </a:cubicBezTo>
                <a:cubicBezTo>
                  <a:pt x="460" y="6"/>
                  <a:pt x="465" y="7"/>
                  <a:pt x="465" y="6"/>
                </a:cubicBezTo>
                <a:cubicBezTo>
                  <a:pt x="466" y="7"/>
                  <a:pt x="466" y="7"/>
                  <a:pt x="465" y="7"/>
                </a:cubicBezTo>
                <a:cubicBezTo>
                  <a:pt x="466" y="7"/>
                  <a:pt x="469" y="8"/>
                  <a:pt x="468" y="8"/>
                </a:cubicBezTo>
                <a:cubicBezTo>
                  <a:pt x="466" y="8"/>
                  <a:pt x="466" y="8"/>
                  <a:pt x="463" y="7"/>
                </a:cubicBezTo>
                <a:cubicBezTo>
                  <a:pt x="463" y="8"/>
                  <a:pt x="464" y="8"/>
                  <a:pt x="464" y="8"/>
                </a:cubicBezTo>
                <a:cubicBezTo>
                  <a:pt x="468" y="9"/>
                  <a:pt x="467" y="8"/>
                  <a:pt x="470" y="9"/>
                </a:cubicBezTo>
                <a:cubicBezTo>
                  <a:pt x="470" y="8"/>
                  <a:pt x="473" y="8"/>
                  <a:pt x="477" y="9"/>
                </a:cubicBezTo>
                <a:cubicBezTo>
                  <a:pt x="476" y="10"/>
                  <a:pt x="474" y="9"/>
                  <a:pt x="471" y="9"/>
                </a:cubicBezTo>
                <a:cubicBezTo>
                  <a:pt x="472" y="9"/>
                  <a:pt x="472" y="10"/>
                  <a:pt x="472" y="10"/>
                </a:cubicBezTo>
                <a:cubicBezTo>
                  <a:pt x="473" y="10"/>
                  <a:pt x="475" y="10"/>
                  <a:pt x="476" y="10"/>
                </a:cubicBezTo>
                <a:cubicBezTo>
                  <a:pt x="478" y="10"/>
                  <a:pt x="478" y="11"/>
                  <a:pt x="478" y="11"/>
                </a:cubicBezTo>
                <a:cubicBezTo>
                  <a:pt x="479" y="11"/>
                  <a:pt x="481" y="11"/>
                  <a:pt x="483" y="12"/>
                </a:cubicBezTo>
                <a:cubicBezTo>
                  <a:pt x="483" y="11"/>
                  <a:pt x="484" y="11"/>
                  <a:pt x="482" y="11"/>
                </a:cubicBezTo>
                <a:cubicBezTo>
                  <a:pt x="483" y="10"/>
                  <a:pt x="485" y="11"/>
                  <a:pt x="484" y="12"/>
                </a:cubicBezTo>
                <a:cubicBezTo>
                  <a:pt x="485" y="12"/>
                  <a:pt x="486" y="11"/>
                  <a:pt x="487" y="12"/>
                </a:cubicBezTo>
                <a:cubicBezTo>
                  <a:pt x="487" y="12"/>
                  <a:pt x="485" y="10"/>
                  <a:pt x="490" y="11"/>
                </a:cubicBezTo>
                <a:cubicBezTo>
                  <a:pt x="490" y="10"/>
                  <a:pt x="485" y="10"/>
                  <a:pt x="484" y="9"/>
                </a:cubicBezTo>
                <a:cubicBezTo>
                  <a:pt x="482" y="9"/>
                  <a:pt x="481" y="9"/>
                  <a:pt x="482" y="9"/>
                </a:cubicBezTo>
                <a:cubicBezTo>
                  <a:pt x="480" y="9"/>
                  <a:pt x="481" y="9"/>
                  <a:pt x="478" y="8"/>
                </a:cubicBezTo>
                <a:cubicBezTo>
                  <a:pt x="478" y="8"/>
                  <a:pt x="482" y="9"/>
                  <a:pt x="481" y="7"/>
                </a:cubicBezTo>
                <a:cubicBezTo>
                  <a:pt x="484" y="8"/>
                  <a:pt x="482" y="8"/>
                  <a:pt x="482" y="8"/>
                </a:cubicBezTo>
                <a:cubicBezTo>
                  <a:pt x="486" y="9"/>
                  <a:pt x="486" y="9"/>
                  <a:pt x="489" y="9"/>
                </a:cubicBezTo>
                <a:cubicBezTo>
                  <a:pt x="489" y="9"/>
                  <a:pt x="487" y="9"/>
                  <a:pt x="487" y="8"/>
                </a:cubicBezTo>
                <a:cubicBezTo>
                  <a:pt x="491" y="9"/>
                  <a:pt x="493" y="10"/>
                  <a:pt x="496" y="11"/>
                </a:cubicBezTo>
                <a:cubicBezTo>
                  <a:pt x="495" y="11"/>
                  <a:pt x="495" y="10"/>
                  <a:pt x="495" y="11"/>
                </a:cubicBezTo>
                <a:cubicBezTo>
                  <a:pt x="496" y="11"/>
                  <a:pt x="499" y="12"/>
                  <a:pt x="499" y="11"/>
                </a:cubicBezTo>
                <a:cubicBezTo>
                  <a:pt x="500" y="12"/>
                  <a:pt x="500" y="12"/>
                  <a:pt x="501" y="13"/>
                </a:cubicBezTo>
                <a:cubicBezTo>
                  <a:pt x="505" y="13"/>
                  <a:pt x="510" y="15"/>
                  <a:pt x="512" y="16"/>
                </a:cubicBezTo>
                <a:cubicBezTo>
                  <a:pt x="514" y="17"/>
                  <a:pt x="512" y="15"/>
                  <a:pt x="510" y="14"/>
                </a:cubicBezTo>
                <a:cubicBezTo>
                  <a:pt x="510" y="14"/>
                  <a:pt x="516" y="16"/>
                  <a:pt x="514" y="16"/>
                </a:cubicBezTo>
                <a:cubicBezTo>
                  <a:pt x="516" y="17"/>
                  <a:pt x="519" y="18"/>
                  <a:pt x="520" y="18"/>
                </a:cubicBezTo>
                <a:cubicBezTo>
                  <a:pt x="519" y="17"/>
                  <a:pt x="518" y="17"/>
                  <a:pt x="517" y="17"/>
                </a:cubicBezTo>
                <a:cubicBezTo>
                  <a:pt x="520" y="17"/>
                  <a:pt x="527" y="19"/>
                  <a:pt x="532" y="21"/>
                </a:cubicBezTo>
                <a:cubicBezTo>
                  <a:pt x="529" y="19"/>
                  <a:pt x="537" y="22"/>
                  <a:pt x="537" y="22"/>
                </a:cubicBezTo>
                <a:cubicBezTo>
                  <a:pt x="539" y="22"/>
                  <a:pt x="538" y="23"/>
                  <a:pt x="540" y="23"/>
                </a:cubicBezTo>
                <a:cubicBezTo>
                  <a:pt x="539" y="23"/>
                  <a:pt x="538" y="23"/>
                  <a:pt x="536" y="22"/>
                </a:cubicBezTo>
                <a:cubicBezTo>
                  <a:pt x="536" y="23"/>
                  <a:pt x="543" y="25"/>
                  <a:pt x="545" y="25"/>
                </a:cubicBezTo>
                <a:cubicBezTo>
                  <a:pt x="545" y="25"/>
                  <a:pt x="542" y="25"/>
                  <a:pt x="540" y="24"/>
                </a:cubicBezTo>
                <a:cubicBezTo>
                  <a:pt x="543" y="24"/>
                  <a:pt x="547" y="25"/>
                  <a:pt x="551" y="27"/>
                </a:cubicBezTo>
                <a:cubicBezTo>
                  <a:pt x="551" y="27"/>
                  <a:pt x="550" y="27"/>
                  <a:pt x="552" y="28"/>
                </a:cubicBezTo>
                <a:cubicBezTo>
                  <a:pt x="551" y="28"/>
                  <a:pt x="549" y="26"/>
                  <a:pt x="549" y="27"/>
                </a:cubicBezTo>
                <a:cubicBezTo>
                  <a:pt x="550" y="28"/>
                  <a:pt x="552" y="28"/>
                  <a:pt x="552" y="29"/>
                </a:cubicBezTo>
                <a:cubicBezTo>
                  <a:pt x="554" y="30"/>
                  <a:pt x="550" y="28"/>
                  <a:pt x="551" y="29"/>
                </a:cubicBezTo>
                <a:cubicBezTo>
                  <a:pt x="555" y="29"/>
                  <a:pt x="555" y="30"/>
                  <a:pt x="558" y="30"/>
                </a:cubicBezTo>
                <a:cubicBezTo>
                  <a:pt x="562" y="32"/>
                  <a:pt x="569" y="34"/>
                  <a:pt x="569" y="35"/>
                </a:cubicBezTo>
                <a:cubicBezTo>
                  <a:pt x="571" y="36"/>
                  <a:pt x="570" y="35"/>
                  <a:pt x="571" y="35"/>
                </a:cubicBezTo>
                <a:cubicBezTo>
                  <a:pt x="572" y="36"/>
                  <a:pt x="575" y="37"/>
                  <a:pt x="573" y="37"/>
                </a:cubicBezTo>
                <a:cubicBezTo>
                  <a:pt x="575" y="38"/>
                  <a:pt x="575" y="38"/>
                  <a:pt x="577" y="39"/>
                </a:cubicBezTo>
                <a:cubicBezTo>
                  <a:pt x="577" y="39"/>
                  <a:pt x="575" y="39"/>
                  <a:pt x="576" y="39"/>
                </a:cubicBezTo>
                <a:cubicBezTo>
                  <a:pt x="578" y="40"/>
                  <a:pt x="578" y="39"/>
                  <a:pt x="579" y="39"/>
                </a:cubicBezTo>
                <a:cubicBezTo>
                  <a:pt x="579" y="38"/>
                  <a:pt x="576" y="38"/>
                  <a:pt x="576" y="38"/>
                </a:cubicBezTo>
                <a:cubicBezTo>
                  <a:pt x="576" y="37"/>
                  <a:pt x="580" y="39"/>
                  <a:pt x="579" y="39"/>
                </a:cubicBezTo>
                <a:cubicBezTo>
                  <a:pt x="581" y="40"/>
                  <a:pt x="581" y="40"/>
                  <a:pt x="583" y="40"/>
                </a:cubicBezTo>
                <a:cubicBezTo>
                  <a:pt x="586" y="42"/>
                  <a:pt x="586" y="42"/>
                  <a:pt x="589" y="44"/>
                </a:cubicBezTo>
                <a:cubicBezTo>
                  <a:pt x="587" y="43"/>
                  <a:pt x="587" y="42"/>
                  <a:pt x="586" y="42"/>
                </a:cubicBezTo>
                <a:cubicBezTo>
                  <a:pt x="585" y="40"/>
                  <a:pt x="593" y="44"/>
                  <a:pt x="594" y="45"/>
                </a:cubicBezTo>
                <a:cubicBezTo>
                  <a:pt x="594" y="45"/>
                  <a:pt x="591" y="43"/>
                  <a:pt x="590" y="43"/>
                </a:cubicBezTo>
                <a:cubicBezTo>
                  <a:pt x="592" y="45"/>
                  <a:pt x="596" y="46"/>
                  <a:pt x="598" y="48"/>
                </a:cubicBezTo>
                <a:cubicBezTo>
                  <a:pt x="600" y="49"/>
                  <a:pt x="597" y="46"/>
                  <a:pt x="599" y="47"/>
                </a:cubicBezTo>
                <a:cubicBezTo>
                  <a:pt x="600" y="48"/>
                  <a:pt x="601" y="49"/>
                  <a:pt x="603" y="50"/>
                </a:cubicBezTo>
                <a:cubicBezTo>
                  <a:pt x="603" y="50"/>
                  <a:pt x="606" y="52"/>
                  <a:pt x="606" y="51"/>
                </a:cubicBezTo>
                <a:cubicBezTo>
                  <a:pt x="612" y="54"/>
                  <a:pt x="615" y="56"/>
                  <a:pt x="620" y="59"/>
                </a:cubicBezTo>
                <a:cubicBezTo>
                  <a:pt x="619" y="58"/>
                  <a:pt x="619" y="59"/>
                  <a:pt x="619" y="59"/>
                </a:cubicBezTo>
                <a:cubicBezTo>
                  <a:pt x="624" y="60"/>
                  <a:pt x="634" y="67"/>
                  <a:pt x="640" y="71"/>
                </a:cubicBezTo>
                <a:cubicBezTo>
                  <a:pt x="642" y="72"/>
                  <a:pt x="641" y="71"/>
                  <a:pt x="643" y="73"/>
                </a:cubicBezTo>
                <a:cubicBezTo>
                  <a:pt x="643" y="73"/>
                  <a:pt x="643" y="73"/>
                  <a:pt x="644" y="73"/>
                </a:cubicBezTo>
                <a:cubicBezTo>
                  <a:pt x="644" y="73"/>
                  <a:pt x="643" y="72"/>
                  <a:pt x="642" y="72"/>
                </a:cubicBezTo>
                <a:cubicBezTo>
                  <a:pt x="645" y="73"/>
                  <a:pt x="651" y="78"/>
                  <a:pt x="653" y="78"/>
                </a:cubicBezTo>
                <a:cubicBezTo>
                  <a:pt x="655" y="80"/>
                  <a:pt x="658" y="83"/>
                  <a:pt x="661" y="84"/>
                </a:cubicBezTo>
                <a:cubicBezTo>
                  <a:pt x="665" y="87"/>
                  <a:pt x="675" y="94"/>
                  <a:pt x="680" y="98"/>
                </a:cubicBezTo>
                <a:cubicBezTo>
                  <a:pt x="680" y="98"/>
                  <a:pt x="679" y="97"/>
                  <a:pt x="679" y="98"/>
                </a:cubicBezTo>
                <a:cubicBezTo>
                  <a:pt x="681" y="99"/>
                  <a:pt x="682" y="100"/>
                  <a:pt x="684" y="102"/>
                </a:cubicBezTo>
                <a:cubicBezTo>
                  <a:pt x="685" y="102"/>
                  <a:pt x="683" y="101"/>
                  <a:pt x="684" y="101"/>
                </a:cubicBezTo>
                <a:cubicBezTo>
                  <a:pt x="688" y="104"/>
                  <a:pt x="693" y="109"/>
                  <a:pt x="699" y="114"/>
                </a:cubicBezTo>
                <a:cubicBezTo>
                  <a:pt x="698" y="114"/>
                  <a:pt x="698" y="114"/>
                  <a:pt x="699" y="115"/>
                </a:cubicBezTo>
                <a:cubicBezTo>
                  <a:pt x="701" y="117"/>
                  <a:pt x="702" y="118"/>
                  <a:pt x="703" y="118"/>
                </a:cubicBezTo>
                <a:cubicBezTo>
                  <a:pt x="705" y="120"/>
                  <a:pt x="704" y="119"/>
                  <a:pt x="705" y="120"/>
                </a:cubicBezTo>
                <a:cubicBezTo>
                  <a:pt x="707" y="122"/>
                  <a:pt x="704" y="119"/>
                  <a:pt x="705" y="119"/>
                </a:cubicBezTo>
                <a:cubicBezTo>
                  <a:pt x="707" y="121"/>
                  <a:pt x="707" y="121"/>
                  <a:pt x="709" y="123"/>
                </a:cubicBezTo>
                <a:cubicBezTo>
                  <a:pt x="705" y="121"/>
                  <a:pt x="715" y="129"/>
                  <a:pt x="718" y="132"/>
                </a:cubicBezTo>
                <a:cubicBezTo>
                  <a:pt x="716" y="131"/>
                  <a:pt x="717" y="131"/>
                  <a:pt x="716" y="129"/>
                </a:cubicBezTo>
                <a:cubicBezTo>
                  <a:pt x="716" y="129"/>
                  <a:pt x="717" y="130"/>
                  <a:pt x="717" y="130"/>
                </a:cubicBezTo>
                <a:cubicBezTo>
                  <a:pt x="722" y="135"/>
                  <a:pt x="722" y="134"/>
                  <a:pt x="723" y="137"/>
                </a:cubicBezTo>
                <a:cubicBezTo>
                  <a:pt x="724" y="138"/>
                  <a:pt x="723" y="136"/>
                  <a:pt x="724" y="136"/>
                </a:cubicBezTo>
                <a:cubicBezTo>
                  <a:pt x="727" y="139"/>
                  <a:pt x="727" y="140"/>
                  <a:pt x="728" y="141"/>
                </a:cubicBezTo>
                <a:cubicBezTo>
                  <a:pt x="729" y="142"/>
                  <a:pt x="732" y="144"/>
                  <a:pt x="732" y="145"/>
                </a:cubicBezTo>
                <a:cubicBezTo>
                  <a:pt x="732" y="146"/>
                  <a:pt x="735" y="148"/>
                  <a:pt x="734" y="148"/>
                </a:cubicBezTo>
                <a:cubicBezTo>
                  <a:pt x="736" y="149"/>
                  <a:pt x="736" y="149"/>
                  <a:pt x="737" y="150"/>
                </a:cubicBezTo>
                <a:cubicBezTo>
                  <a:pt x="738" y="150"/>
                  <a:pt x="735" y="148"/>
                  <a:pt x="734" y="147"/>
                </a:cubicBezTo>
                <a:cubicBezTo>
                  <a:pt x="736" y="147"/>
                  <a:pt x="734" y="144"/>
                  <a:pt x="736" y="144"/>
                </a:cubicBezTo>
                <a:cubicBezTo>
                  <a:pt x="739" y="150"/>
                  <a:pt x="741" y="155"/>
                  <a:pt x="745" y="161"/>
                </a:cubicBezTo>
                <a:cubicBezTo>
                  <a:pt x="747" y="163"/>
                  <a:pt x="742" y="157"/>
                  <a:pt x="747" y="162"/>
                </a:cubicBezTo>
                <a:cubicBezTo>
                  <a:pt x="747" y="161"/>
                  <a:pt x="745" y="159"/>
                  <a:pt x="746" y="160"/>
                </a:cubicBezTo>
                <a:cubicBezTo>
                  <a:pt x="744" y="157"/>
                  <a:pt x="744" y="158"/>
                  <a:pt x="743" y="156"/>
                </a:cubicBezTo>
                <a:cubicBezTo>
                  <a:pt x="743" y="156"/>
                  <a:pt x="745" y="158"/>
                  <a:pt x="746" y="159"/>
                </a:cubicBezTo>
                <a:cubicBezTo>
                  <a:pt x="746" y="159"/>
                  <a:pt x="745" y="156"/>
                  <a:pt x="747" y="158"/>
                </a:cubicBezTo>
                <a:cubicBezTo>
                  <a:pt x="746" y="156"/>
                  <a:pt x="744" y="153"/>
                  <a:pt x="745" y="154"/>
                </a:cubicBezTo>
                <a:cubicBezTo>
                  <a:pt x="747" y="156"/>
                  <a:pt x="748" y="158"/>
                  <a:pt x="749" y="159"/>
                </a:cubicBezTo>
                <a:cubicBezTo>
                  <a:pt x="749" y="160"/>
                  <a:pt x="752" y="165"/>
                  <a:pt x="750" y="164"/>
                </a:cubicBezTo>
                <a:cubicBezTo>
                  <a:pt x="752" y="166"/>
                  <a:pt x="751" y="167"/>
                  <a:pt x="751" y="167"/>
                </a:cubicBezTo>
                <a:cubicBezTo>
                  <a:pt x="753" y="170"/>
                  <a:pt x="756" y="173"/>
                  <a:pt x="757" y="174"/>
                </a:cubicBezTo>
                <a:cubicBezTo>
                  <a:pt x="757" y="173"/>
                  <a:pt x="755" y="172"/>
                  <a:pt x="754" y="170"/>
                </a:cubicBezTo>
                <a:cubicBezTo>
                  <a:pt x="754" y="168"/>
                  <a:pt x="759" y="172"/>
                  <a:pt x="756" y="168"/>
                </a:cubicBezTo>
                <a:cubicBezTo>
                  <a:pt x="757" y="169"/>
                  <a:pt x="757" y="170"/>
                  <a:pt x="759" y="173"/>
                </a:cubicBezTo>
                <a:cubicBezTo>
                  <a:pt x="759" y="174"/>
                  <a:pt x="757" y="173"/>
                  <a:pt x="760" y="177"/>
                </a:cubicBezTo>
                <a:cubicBezTo>
                  <a:pt x="759" y="176"/>
                  <a:pt x="759" y="175"/>
                  <a:pt x="758" y="175"/>
                </a:cubicBezTo>
                <a:cubicBezTo>
                  <a:pt x="760" y="177"/>
                  <a:pt x="760" y="179"/>
                  <a:pt x="762" y="181"/>
                </a:cubicBezTo>
                <a:cubicBezTo>
                  <a:pt x="762" y="182"/>
                  <a:pt x="762" y="181"/>
                  <a:pt x="764" y="182"/>
                </a:cubicBezTo>
                <a:cubicBezTo>
                  <a:pt x="765" y="184"/>
                  <a:pt x="766" y="187"/>
                  <a:pt x="767" y="186"/>
                </a:cubicBezTo>
                <a:cubicBezTo>
                  <a:pt x="768" y="186"/>
                  <a:pt x="765" y="183"/>
                  <a:pt x="764" y="182"/>
                </a:cubicBezTo>
                <a:cubicBezTo>
                  <a:pt x="762" y="178"/>
                  <a:pt x="767" y="183"/>
                  <a:pt x="764" y="178"/>
                </a:cubicBezTo>
                <a:cubicBezTo>
                  <a:pt x="766" y="180"/>
                  <a:pt x="766" y="181"/>
                  <a:pt x="766" y="179"/>
                </a:cubicBezTo>
                <a:cubicBezTo>
                  <a:pt x="767" y="180"/>
                  <a:pt x="768" y="181"/>
                  <a:pt x="768" y="181"/>
                </a:cubicBezTo>
                <a:cubicBezTo>
                  <a:pt x="770" y="185"/>
                  <a:pt x="768" y="190"/>
                  <a:pt x="774" y="194"/>
                </a:cubicBezTo>
                <a:cubicBezTo>
                  <a:pt x="773" y="192"/>
                  <a:pt x="774" y="192"/>
                  <a:pt x="776" y="194"/>
                </a:cubicBezTo>
                <a:cubicBezTo>
                  <a:pt x="775" y="192"/>
                  <a:pt x="774" y="188"/>
                  <a:pt x="776" y="190"/>
                </a:cubicBezTo>
                <a:cubicBezTo>
                  <a:pt x="782" y="200"/>
                  <a:pt x="774" y="198"/>
                  <a:pt x="781" y="209"/>
                </a:cubicBezTo>
                <a:cubicBezTo>
                  <a:pt x="782" y="211"/>
                  <a:pt x="782" y="210"/>
                  <a:pt x="784" y="211"/>
                </a:cubicBezTo>
                <a:cubicBezTo>
                  <a:pt x="782" y="207"/>
                  <a:pt x="785" y="207"/>
                  <a:pt x="785" y="203"/>
                </a:cubicBezTo>
                <a:cubicBezTo>
                  <a:pt x="789" y="210"/>
                  <a:pt x="784" y="206"/>
                  <a:pt x="788" y="212"/>
                </a:cubicBezTo>
                <a:cubicBezTo>
                  <a:pt x="786" y="212"/>
                  <a:pt x="788" y="216"/>
                  <a:pt x="786" y="217"/>
                </a:cubicBezTo>
                <a:cubicBezTo>
                  <a:pt x="787" y="218"/>
                  <a:pt x="788" y="218"/>
                  <a:pt x="789" y="220"/>
                </a:cubicBezTo>
                <a:cubicBezTo>
                  <a:pt x="788" y="220"/>
                  <a:pt x="787" y="218"/>
                  <a:pt x="787" y="219"/>
                </a:cubicBezTo>
                <a:cubicBezTo>
                  <a:pt x="788" y="221"/>
                  <a:pt x="789" y="223"/>
                  <a:pt x="791" y="226"/>
                </a:cubicBezTo>
                <a:cubicBezTo>
                  <a:pt x="793" y="227"/>
                  <a:pt x="790" y="222"/>
                  <a:pt x="793" y="224"/>
                </a:cubicBezTo>
                <a:cubicBezTo>
                  <a:pt x="792" y="220"/>
                  <a:pt x="793" y="220"/>
                  <a:pt x="795" y="221"/>
                </a:cubicBezTo>
                <a:cubicBezTo>
                  <a:pt x="798" y="227"/>
                  <a:pt x="796" y="231"/>
                  <a:pt x="795" y="230"/>
                </a:cubicBezTo>
                <a:cubicBezTo>
                  <a:pt x="795" y="231"/>
                  <a:pt x="796" y="233"/>
                  <a:pt x="796" y="234"/>
                </a:cubicBezTo>
                <a:cubicBezTo>
                  <a:pt x="793" y="231"/>
                  <a:pt x="796" y="239"/>
                  <a:pt x="792" y="235"/>
                </a:cubicBezTo>
                <a:cubicBezTo>
                  <a:pt x="794" y="238"/>
                  <a:pt x="793" y="237"/>
                  <a:pt x="792" y="236"/>
                </a:cubicBezTo>
                <a:cubicBezTo>
                  <a:pt x="794" y="240"/>
                  <a:pt x="794" y="243"/>
                  <a:pt x="797" y="248"/>
                </a:cubicBezTo>
                <a:cubicBezTo>
                  <a:pt x="797" y="246"/>
                  <a:pt x="797" y="245"/>
                  <a:pt x="799" y="248"/>
                </a:cubicBezTo>
                <a:cubicBezTo>
                  <a:pt x="799" y="247"/>
                  <a:pt x="798" y="246"/>
                  <a:pt x="798" y="245"/>
                </a:cubicBezTo>
                <a:cubicBezTo>
                  <a:pt x="798" y="244"/>
                  <a:pt x="799" y="247"/>
                  <a:pt x="800" y="247"/>
                </a:cubicBezTo>
                <a:cubicBezTo>
                  <a:pt x="800" y="246"/>
                  <a:pt x="799" y="246"/>
                  <a:pt x="798" y="244"/>
                </a:cubicBezTo>
                <a:cubicBezTo>
                  <a:pt x="799" y="244"/>
                  <a:pt x="800" y="246"/>
                  <a:pt x="800" y="246"/>
                </a:cubicBezTo>
                <a:cubicBezTo>
                  <a:pt x="802" y="250"/>
                  <a:pt x="800" y="249"/>
                  <a:pt x="801" y="252"/>
                </a:cubicBezTo>
                <a:cubicBezTo>
                  <a:pt x="799" y="250"/>
                  <a:pt x="800" y="252"/>
                  <a:pt x="799" y="251"/>
                </a:cubicBezTo>
                <a:cubicBezTo>
                  <a:pt x="800" y="252"/>
                  <a:pt x="801" y="254"/>
                  <a:pt x="802" y="256"/>
                </a:cubicBezTo>
                <a:cubicBezTo>
                  <a:pt x="800" y="254"/>
                  <a:pt x="800" y="256"/>
                  <a:pt x="799" y="255"/>
                </a:cubicBezTo>
                <a:cubicBezTo>
                  <a:pt x="799" y="256"/>
                  <a:pt x="800" y="257"/>
                  <a:pt x="800" y="258"/>
                </a:cubicBezTo>
                <a:cubicBezTo>
                  <a:pt x="798" y="257"/>
                  <a:pt x="797" y="261"/>
                  <a:pt x="794" y="257"/>
                </a:cubicBezTo>
                <a:cubicBezTo>
                  <a:pt x="794" y="258"/>
                  <a:pt x="795" y="260"/>
                  <a:pt x="794" y="260"/>
                </a:cubicBezTo>
                <a:cubicBezTo>
                  <a:pt x="792" y="255"/>
                  <a:pt x="791" y="256"/>
                  <a:pt x="790" y="256"/>
                </a:cubicBezTo>
                <a:cubicBezTo>
                  <a:pt x="792" y="259"/>
                  <a:pt x="794" y="261"/>
                  <a:pt x="795" y="265"/>
                </a:cubicBezTo>
                <a:cubicBezTo>
                  <a:pt x="793" y="262"/>
                  <a:pt x="795" y="266"/>
                  <a:pt x="793" y="262"/>
                </a:cubicBezTo>
                <a:cubicBezTo>
                  <a:pt x="792" y="267"/>
                  <a:pt x="790" y="268"/>
                  <a:pt x="787" y="266"/>
                </a:cubicBezTo>
                <a:cubicBezTo>
                  <a:pt x="786" y="263"/>
                  <a:pt x="784" y="260"/>
                  <a:pt x="784" y="259"/>
                </a:cubicBezTo>
                <a:cubicBezTo>
                  <a:pt x="784" y="258"/>
                  <a:pt x="783" y="258"/>
                  <a:pt x="783" y="257"/>
                </a:cubicBezTo>
                <a:cubicBezTo>
                  <a:pt x="783" y="257"/>
                  <a:pt x="783" y="258"/>
                  <a:pt x="784" y="259"/>
                </a:cubicBezTo>
                <a:cubicBezTo>
                  <a:pt x="783" y="258"/>
                  <a:pt x="782" y="256"/>
                  <a:pt x="782" y="255"/>
                </a:cubicBezTo>
                <a:close/>
                <a:moveTo>
                  <a:pt x="340" y="50"/>
                </a:moveTo>
                <a:cubicBezTo>
                  <a:pt x="338" y="51"/>
                  <a:pt x="336" y="51"/>
                  <a:pt x="336" y="51"/>
                </a:cubicBezTo>
                <a:cubicBezTo>
                  <a:pt x="338" y="51"/>
                  <a:pt x="340" y="51"/>
                  <a:pt x="340" y="50"/>
                </a:cubicBezTo>
                <a:close/>
                <a:moveTo>
                  <a:pt x="236" y="74"/>
                </a:moveTo>
                <a:cubicBezTo>
                  <a:pt x="236" y="74"/>
                  <a:pt x="235" y="75"/>
                  <a:pt x="235" y="74"/>
                </a:cubicBezTo>
                <a:cubicBezTo>
                  <a:pt x="234" y="75"/>
                  <a:pt x="233" y="75"/>
                  <a:pt x="233" y="76"/>
                </a:cubicBezTo>
                <a:cubicBezTo>
                  <a:pt x="236" y="75"/>
                  <a:pt x="230" y="77"/>
                  <a:pt x="232" y="77"/>
                </a:cubicBezTo>
                <a:cubicBezTo>
                  <a:pt x="234" y="76"/>
                  <a:pt x="235" y="75"/>
                  <a:pt x="236" y="74"/>
                </a:cubicBezTo>
                <a:close/>
                <a:moveTo>
                  <a:pt x="231" y="76"/>
                </a:moveTo>
                <a:cubicBezTo>
                  <a:pt x="232" y="75"/>
                  <a:pt x="233" y="76"/>
                  <a:pt x="234" y="74"/>
                </a:cubicBezTo>
                <a:cubicBezTo>
                  <a:pt x="234" y="75"/>
                  <a:pt x="236" y="72"/>
                  <a:pt x="237" y="71"/>
                </a:cubicBezTo>
                <a:cubicBezTo>
                  <a:pt x="233" y="73"/>
                  <a:pt x="233" y="74"/>
                  <a:pt x="231" y="76"/>
                </a:cubicBezTo>
                <a:close/>
                <a:moveTo>
                  <a:pt x="162" y="116"/>
                </a:moveTo>
                <a:cubicBezTo>
                  <a:pt x="164" y="115"/>
                  <a:pt x="164" y="115"/>
                  <a:pt x="164" y="115"/>
                </a:cubicBezTo>
                <a:cubicBezTo>
                  <a:pt x="162" y="115"/>
                  <a:pt x="165" y="114"/>
                  <a:pt x="167" y="112"/>
                </a:cubicBezTo>
                <a:cubicBezTo>
                  <a:pt x="165" y="113"/>
                  <a:pt x="164" y="114"/>
                  <a:pt x="164" y="114"/>
                </a:cubicBezTo>
                <a:cubicBezTo>
                  <a:pt x="167" y="111"/>
                  <a:pt x="164" y="113"/>
                  <a:pt x="165" y="111"/>
                </a:cubicBezTo>
                <a:cubicBezTo>
                  <a:pt x="164" y="112"/>
                  <a:pt x="162" y="113"/>
                  <a:pt x="162" y="114"/>
                </a:cubicBezTo>
                <a:cubicBezTo>
                  <a:pt x="168" y="110"/>
                  <a:pt x="160" y="115"/>
                  <a:pt x="162" y="114"/>
                </a:cubicBezTo>
                <a:cubicBezTo>
                  <a:pt x="166" y="112"/>
                  <a:pt x="161" y="116"/>
                  <a:pt x="162" y="116"/>
                </a:cubicBezTo>
                <a:close/>
                <a:moveTo>
                  <a:pt x="132" y="113"/>
                </a:moveTo>
                <a:cubicBezTo>
                  <a:pt x="134" y="112"/>
                  <a:pt x="135" y="111"/>
                  <a:pt x="134" y="111"/>
                </a:cubicBezTo>
                <a:cubicBezTo>
                  <a:pt x="132" y="113"/>
                  <a:pt x="132" y="113"/>
                  <a:pt x="132" y="113"/>
                </a:cubicBezTo>
                <a:close/>
                <a:moveTo>
                  <a:pt x="788" y="254"/>
                </a:moveTo>
                <a:cubicBezTo>
                  <a:pt x="788" y="256"/>
                  <a:pt x="790" y="259"/>
                  <a:pt x="791" y="260"/>
                </a:cubicBezTo>
                <a:cubicBezTo>
                  <a:pt x="790" y="258"/>
                  <a:pt x="789" y="255"/>
                  <a:pt x="788" y="254"/>
                </a:cubicBezTo>
                <a:close/>
                <a:moveTo>
                  <a:pt x="792" y="242"/>
                </a:moveTo>
                <a:cubicBezTo>
                  <a:pt x="793" y="245"/>
                  <a:pt x="794" y="247"/>
                  <a:pt x="796" y="250"/>
                </a:cubicBezTo>
                <a:cubicBezTo>
                  <a:pt x="797" y="249"/>
                  <a:pt x="792" y="240"/>
                  <a:pt x="790" y="237"/>
                </a:cubicBezTo>
                <a:cubicBezTo>
                  <a:pt x="790" y="239"/>
                  <a:pt x="794" y="244"/>
                  <a:pt x="795" y="246"/>
                </a:cubicBezTo>
                <a:cubicBezTo>
                  <a:pt x="794" y="246"/>
                  <a:pt x="793" y="243"/>
                  <a:pt x="792" y="242"/>
                </a:cubicBezTo>
                <a:close/>
                <a:moveTo>
                  <a:pt x="787" y="245"/>
                </a:moveTo>
                <a:cubicBezTo>
                  <a:pt x="787" y="245"/>
                  <a:pt x="787" y="247"/>
                  <a:pt x="786" y="246"/>
                </a:cubicBezTo>
                <a:cubicBezTo>
                  <a:pt x="788" y="248"/>
                  <a:pt x="789" y="252"/>
                  <a:pt x="790" y="253"/>
                </a:cubicBezTo>
                <a:cubicBezTo>
                  <a:pt x="789" y="250"/>
                  <a:pt x="788" y="247"/>
                  <a:pt x="787" y="245"/>
                </a:cubicBezTo>
                <a:close/>
                <a:moveTo>
                  <a:pt x="779" y="256"/>
                </a:moveTo>
                <a:cubicBezTo>
                  <a:pt x="779" y="256"/>
                  <a:pt x="776" y="252"/>
                  <a:pt x="777" y="255"/>
                </a:cubicBezTo>
                <a:cubicBezTo>
                  <a:pt x="778" y="255"/>
                  <a:pt x="778" y="255"/>
                  <a:pt x="779" y="257"/>
                </a:cubicBezTo>
                <a:cubicBezTo>
                  <a:pt x="779" y="258"/>
                  <a:pt x="779" y="258"/>
                  <a:pt x="779" y="258"/>
                </a:cubicBezTo>
                <a:cubicBezTo>
                  <a:pt x="780" y="258"/>
                  <a:pt x="780" y="258"/>
                  <a:pt x="779" y="256"/>
                </a:cubicBezTo>
                <a:close/>
                <a:moveTo>
                  <a:pt x="785" y="244"/>
                </a:moveTo>
                <a:cubicBezTo>
                  <a:pt x="787" y="249"/>
                  <a:pt x="783" y="241"/>
                  <a:pt x="784" y="244"/>
                </a:cubicBezTo>
                <a:cubicBezTo>
                  <a:pt x="786" y="246"/>
                  <a:pt x="784" y="246"/>
                  <a:pt x="785" y="247"/>
                </a:cubicBezTo>
                <a:cubicBezTo>
                  <a:pt x="785" y="246"/>
                  <a:pt x="787" y="249"/>
                  <a:pt x="787" y="249"/>
                </a:cubicBezTo>
                <a:cubicBezTo>
                  <a:pt x="786" y="247"/>
                  <a:pt x="786" y="245"/>
                  <a:pt x="785" y="244"/>
                </a:cubicBezTo>
                <a:close/>
                <a:moveTo>
                  <a:pt x="789" y="230"/>
                </a:moveTo>
                <a:cubicBezTo>
                  <a:pt x="790" y="231"/>
                  <a:pt x="791" y="232"/>
                  <a:pt x="792" y="233"/>
                </a:cubicBezTo>
                <a:cubicBezTo>
                  <a:pt x="790" y="230"/>
                  <a:pt x="789" y="228"/>
                  <a:pt x="790" y="229"/>
                </a:cubicBezTo>
                <a:cubicBezTo>
                  <a:pt x="788" y="225"/>
                  <a:pt x="789" y="224"/>
                  <a:pt x="787" y="222"/>
                </a:cubicBezTo>
                <a:cubicBezTo>
                  <a:pt x="787" y="222"/>
                  <a:pt x="787" y="224"/>
                  <a:pt x="786" y="224"/>
                </a:cubicBezTo>
                <a:cubicBezTo>
                  <a:pt x="788" y="225"/>
                  <a:pt x="788" y="226"/>
                  <a:pt x="789" y="227"/>
                </a:cubicBezTo>
                <a:cubicBezTo>
                  <a:pt x="789" y="228"/>
                  <a:pt x="789" y="229"/>
                  <a:pt x="789" y="229"/>
                </a:cubicBezTo>
                <a:cubicBezTo>
                  <a:pt x="788" y="226"/>
                  <a:pt x="787" y="226"/>
                  <a:pt x="785" y="224"/>
                </a:cubicBezTo>
                <a:cubicBezTo>
                  <a:pt x="787" y="227"/>
                  <a:pt x="786" y="227"/>
                  <a:pt x="785" y="226"/>
                </a:cubicBezTo>
                <a:cubicBezTo>
                  <a:pt x="787" y="230"/>
                  <a:pt x="786" y="228"/>
                  <a:pt x="787" y="231"/>
                </a:cubicBezTo>
                <a:cubicBezTo>
                  <a:pt x="788" y="231"/>
                  <a:pt x="789" y="234"/>
                  <a:pt x="790" y="235"/>
                </a:cubicBezTo>
                <a:cubicBezTo>
                  <a:pt x="790" y="235"/>
                  <a:pt x="792" y="237"/>
                  <a:pt x="791" y="235"/>
                </a:cubicBezTo>
                <a:cubicBezTo>
                  <a:pt x="790" y="235"/>
                  <a:pt x="790" y="233"/>
                  <a:pt x="789" y="232"/>
                </a:cubicBezTo>
                <a:cubicBezTo>
                  <a:pt x="789" y="232"/>
                  <a:pt x="790" y="235"/>
                  <a:pt x="789" y="233"/>
                </a:cubicBezTo>
                <a:cubicBezTo>
                  <a:pt x="789" y="233"/>
                  <a:pt x="787" y="230"/>
                  <a:pt x="788" y="230"/>
                </a:cubicBezTo>
                <a:cubicBezTo>
                  <a:pt x="789" y="232"/>
                  <a:pt x="790" y="234"/>
                  <a:pt x="792" y="235"/>
                </a:cubicBezTo>
                <a:cubicBezTo>
                  <a:pt x="791" y="234"/>
                  <a:pt x="789" y="231"/>
                  <a:pt x="789" y="230"/>
                </a:cubicBezTo>
                <a:close/>
                <a:moveTo>
                  <a:pt x="788" y="235"/>
                </a:moveTo>
                <a:cubicBezTo>
                  <a:pt x="788" y="233"/>
                  <a:pt x="786" y="229"/>
                  <a:pt x="785" y="229"/>
                </a:cubicBezTo>
                <a:cubicBezTo>
                  <a:pt x="787" y="231"/>
                  <a:pt x="787" y="234"/>
                  <a:pt x="788" y="235"/>
                </a:cubicBezTo>
                <a:close/>
                <a:moveTo>
                  <a:pt x="756" y="236"/>
                </a:moveTo>
                <a:cubicBezTo>
                  <a:pt x="755" y="236"/>
                  <a:pt x="757" y="239"/>
                  <a:pt x="758" y="240"/>
                </a:cubicBezTo>
                <a:cubicBezTo>
                  <a:pt x="760" y="241"/>
                  <a:pt x="759" y="242"/>
                  <a:pt x="760" y="244"/>
                </a:cubicBezTo>
                <a:cubicBezTo>
                  <a:pt x="760" y="243"/>
                  <a:pt x="762" y="245"/>
                  <a:pt x="761" y="242"/>
                </a:cubicBezTo>
                <a:cubicBezTo>
                  <a:pt x="759" y="241"/>
                  <a:pt x="759" y="241"/>
                  <a:pt x="756" y="236"/>
                </a:cubicBezTo>
                <a:close/>
                <a:moveTo>
                  <a:pt x="780" y="220"/>
                </a:moveTo>
                <a:cubicBezTo>
                  <a:pt x="781" y="222"/>
                  <a:pt x="781" y="223"/>
                  <a:pt x="782" y="225"/>
                </a:cubicBezTo>
                <a:cubicBezTo>
                  <a:pt x="783" y="226"/>
                  <a:pt x="784" y="227"/>
                  <a:pt x="785" y="228"/>
                </a:cubicBezTo>
                <a:cubicBezTo>
                  <a:pt x="783" y="225"/>
                  <a:pt x="782" y="222"/>
                  <a:pt x="780" y="220"/>
                </a:cubicBezTo>
                <a:close/>
                <a:moveTo>
                  <a:pt x="787" y="219"/>
                </a:moveTo>
                <a:cubicBezTo>
                  <a:pt x="786" y="219"/>
                  <a:pt x="786" y="220"/>
                  <a:pt x="787" y="221"/>
                </a:cubicBezTo>
                <a:cubicBezTo>
                  <a:pt x="787" y="221"/>
                  <a:pt x="789" y="225"/>
                  <a:pt x="789" y="223"/>
                </a:cubicBezTo>
                <a:cubicBezTo>
                  <a:pt x="787" y="221"/>
                  <a:pt x="787" y="220"/>
                  <a:pt x="787" y="219"/>
                </a:cubicBezTo>
                <a:close/>
                <a:moveTo>
                  <a:pt x="781" y="226"/>
                </a:moveTo>
                <a:cubicBezTo>
                  <a:pt x="781" y="227"/>
                  <a:pt x="780" y="223"/>
                  <a:pt x="779" y="224"/>
                </a:cubicBezTo>
                <a:cubicBezTo>
                  <a:pt x="780" y="224"/>
                  <a:pt x="780" y="225"/>
                  <a:pt x="779" y="225"/>
                </a:cubicBezTo>
                <a:cubicBezTo>
                  <a:pt x="781" y="228"/>
                  <a:pt x="783" y="228"/>
                  <a:pt x="781" y="226"/>
                </a:cubicBezTo>
                <a:close/>
                <a:moveTo>
                  <a:pt x="760" y="233"/>
                </a:moveTo>
                <a:cubicBezTo>
                  <a:pt x="761" y="237"/>
                  <a:pt x="756" y="230"/>
                  <a:pt x="756" y="233"/>
                </a:cubicBezTo>
                <a:cubicBezTo>
                  <a:pt x="758" y="234"/>
                  <a:pt x="760" y="235"/>
                  <a:pt x="762" y="237"/>
                </a:cubicBezTo>
                <a:cubicBezTo>
                  <a:pt x="761" y="235"/>
                  <a:pt x="761" y="233"/>
                  <a:pt x="760" y="233"/>
                </a:cubicBezTo>
                <a:close/>
                <a:moveTo>
                  <a:pt x="754" y="232"/>
                </a:moveTo>
                <a:cubicBezTo>
                  <a:pt x="755" y="231"/>
                  <a:pt x="756" y="235"/>
                  <a:pt x="757" y="236"/>
                </a:cubicBezTo>
                <a:cubicBezTo>
                  <a:pt x="757" y="234"/>
                  <a:pt x="753" y="229"/>
                  <a:pt x="754" y="232"/>
                </a:cubicBezTo>
                <a:close/>
                <a:moveTo>
                  <a:pt x="747" y="236"/>
                </a:moveTo>
                <a:cubicBezTo>
                  <a:pt x="746" y="236"/>
                  <a:pt x="748" y="238"/>
                  <a:pt x="748" y="239"/>
                </a:cubicBezTo>
                <a:cubicBezTo>
                  <a:pt x="749" y="239"/>
                  <a:pt x="749" y="240"/>
                  <a:pt x="749" y="239"/>
                </a:cubicBezTo>
                <a:cubicBezTo>
                  <a:pt x="748" y="239"/>
                  <a:pt x="748" y="237"/>
                  <a:pt x="747" y="236"/>
                </a:cubicBezTo>
                <a:close/>
                <a:moveTo>
                  <a:pt x="753" y="170"/>
                </a:moveTo>
                <a:cubicBezTo>
                  <a:pt x="752" y="170"/>
                  <a:pt x="752" y="170"/>
                  <a:pt x="753" y="172"/>
                </a:cubicBezTo>
                <a:cubicBezTo>
                  <a:pt x="754" y="172"/>
                  <a:pt x="755" y="172"/>
                  <a:pt x="756" y="173"/>
                </a:cubicBezTo>
                <a:cubicBezTo>
                  <a:pt x="754" y="172"/>
                  <a:pt x="753" y="171"/>
                  <a:pt x="753" y="170"/>
                </a:cubicBezTo>
                <a:close/>
                <a:moveTo>
                  <a:pt x="747" y="163"/>
                </a:moveTo>
                <a:cubicBezTo>
                  <a:pt x="746" y="162"/>
                  <a:pt x="745" y="163"/>
                  <a:pt x="746" y="165"/>
                </a:cubicBezTo>
                <a:cubicBezTo>
                  <a:pt x="746" y="164"/>
                  <a:pt x="749" y="168"/>
                  <a:pt x="749" y="167"/>
                </a:cubicBezTo>
                <a:cubicBezTo>
                  <a:pt x="746" y="163"/>
                  <a:pt x="748" y="165"/>
                  <a:pt x="747" y="163"/>
                </a:cubicBezTo>
                <a:close/>
                <a:moveTo>
                  <a:pt x="726" y="156"/>
                </a:moveTo>
                <a:cubicBezTo>
                  <a:pt x="725" y="156"/>
                  <a:pt x="728" y="159"/>
                  <a:pt x="729" y="160"/>
                </a:cubicBezTo>
                <a:cubicBezTo>
                  <a:pt x="730" y="160"/>
                  <a:pt x="728" y="158"/>
                  <a:pt x="726" y="156"/>
                </a:cubicBezTo>
                <a:close/>
                <a:moveTo>
                  <a:pt x="723" y="152"/>
                </a:moveTo>
                <a:cubicBezTo>
                  <a:pt x="722" y="152"/>
                  <a:pt x="721" y="151"/>
                  <a:pt x="721" y="150"/>
                </a:cubicBezTo>
                <a:cubicBezTo>
                  <a:pt x="720" y="150"/>
                  <a:pt x="720" y="151"/>
                  <a:pt x="721" y="152"/>
                </a:cubicBezTo>
                <a:cubicBezTo>
                  <a:pt x="722" y="151"/>
                  <a:pt x="725" y="155"/>
                  <a:pt x="724" y="153"/>
                </a:cubicBezTo>
                <a:cubicBezTo>
                  <a:pt x="723" y="153"/>
                  <a:pt x="723" y="153"/>
                  <a:pt x="723" y="152"/>
                </a:cubicBezTo>
                <a:close/>
                <a:moveTo>
                  <a:pt x="726" y="146"/>
                </a:moveTo>
                <a:cubicBezTo>
                  <a:pt x="727" y="147"/>
                  <a:pt x="726" y="147"/>
                  <a:pt x="728" y="149"/>
                </a:cubicBezTo>
                <a:cubicBezTo>
                  <a:pt x="729" y="150"/>
                  <a:pt x="727" y="147"/>
                  <a:pt x="726" y="146"/>
                </a:cubicBezTo>
                <a:close/>
                <a:moveTo>
                  <a:pt x="717" y="154"/>
                </a:moveTo>
                <a:cubicBezTo>
                  <a:pt x="718" y="156"/>
                  <a:pt x="715" y="152"/>
                  <a:pt x="714" y="152"/>
                </a:cubicBezTo>
                <a:cubicBezTo>
                  <a:pt x="714" y="153"/>
                  <a:pt x="716" y="154"/>
                  <a:pt x="717" y="156"/>
                </a:cubicBezTo>
                <a:cubicBezTo>
                  <a:pt x="718" y="156"/>
                  <a:pt x="718" y="155"/>
                  <a:pt x="717" y="154"/>
                </a:cubicBezTo>
                <a:close/>
                <a:moveTo>
                  <a:pt x="723" y="138"/>
                </a:moveTo>
                <a:cubicBezTo>
                  <a:pt x="726" y="140"/>
                  <a:pt x="727" y="142"/>
                  <a:pt x="728" y="143"/>
                </a:cubicBezTo>
                <a:cubicBezTo>
                  <a:pt x="727" y="141"/>
                  <a:pt x="725" y="139"/>
                  <a:pt x="723" y="138"/>
                </a:cubicBezTo>
                <a:close/>
                <a:moveTo>
                  <a:pt x="723" y="139"/>
                </a:moveTo>
                <a:cubicBezTo>
                  <a:pt x="723" y="138"/>
                  <a:pt x="722" y="137"/>
                  <a:pt x="721" y="137"/>
                </a:cubicBezTo>
                <a:cubicBezTo>
                  <a:pt x="720" y="136"/>
                  <a:pt x="720" y="136"/>
                  <a:pt x="720" y="137"/>
                </a:cubicBezTo>
                <a:cubicBezTo>
                  <a:pt x="721" y="139"/>
                  <a:pt x="722" y="140"/>
                  <a:pt x="723" y="141"/>
                </a:cubicBezTo>
                <a:cubicBezTo>
                  <a:pt x="722" y="139"/>
                  <a:pt x="720" y="138"/>
                  <a:pt x="721" y="137"/>
                </a:cubicBezTo>
                <a:cubicBezTo>
                  <a:pt x="723" y="139"/>
                  <a:pt x="724" y="140"/>
                  <a:pt x="725" y="140"/>
                </a:cubicBezTo>
                <a:cubicBezTo>
                  <a:pt x="724" y="139"/>
                  <a:pt x="724" y="139"/>
                  <a:pt x="723" y="139"/>
                </a:cubicBezTo>
                <a:close/>
                <a:moveTo>
                  <a:pt x="722" y="140"/>
                </a:moveTo>
                <a:cubicBezTo>
                  <a:pt x="719" y="137"/>
                  <a:pt x="719" y="137"/>
                  <a:pt x="719" y="137"/>
                </a:cubicBezTo>
                <a:cubicBezTo>
                  <a:pt x="718" y="137"/>
                  <a:pt x="720" y="140"/>
                  <a:pt x="721" y="141"/>
                </a:cubicBezTo>
                <a:cubicBezTo>
                  <a:pt x="722" y="141"/>
                  <a:pt x="722" y="141"/>
                  <a:pt x="722" y="140"/>
                </a:cubicBezTo>
                <a:close/>
                <a:moveTo>
                  <a:pt x="721" y="134"/>
                </a:moveTo>
                <a:cubicBezTo>
                  <a:pt x="720" y="134"/>
                  <a:pt x="719" y="134"/>
                  <a:pt x="719" y="134"/>
                </a:cubicBezTo>
                <a:cubicBezTo>
                  <a:pt x="723" y="138"/>
                  <a:pt x="724" y="137"/>
                  <a:pt x="721" y="134"/>
                </a:cubicBezTo>
                <a:close/>
                <a:moveTo>
                  <a:pt x="714" y="136"/>
                </a:moveTo>
                <a:cubicBezTo>
                  <a:pt x="715" y="135"/>
                  <a:pt x="715" y="135"/>
                  <a:pt x="714" y="134"/>
                </a:cubicBezTo>
                <a:cubicBezTo>
                  <a:pt x="713" y="133"/>
                  <a:pt x="712" y="134"/>
                  <a:pt x="714" y="136"/>
                </a:cubicBezTo>
                <a:close/>
                <a:moveTo>
                  <a:pt x="697" y="113"/>
                </a:moveTo>
                <a:cubicBezTo>
                  <a:pt x="698" y="114"/>
                  <a:pt x="698" y="113"/>
                  <a:pt x="697" y="113"/>
                </a:cubicBezTo>
                <a:cubicBezTo>
                  <a:pt x="696" y="113"/>
                  <a:pt x="694" y="110"/>
                  <a:pt x="693" y="110"/>
                </a:cubicBezTo>
                <a:cubicBezTo>
                  <a:pt x="695" y="112"/>
                  <a:pt x="698" y="116"/>
                  <a:pt x="700" y="117"/>
                </a:cubicBezTo>
                <a:cubicBezTo>
                  <a:pt x="699" y="116"/>
                  <a:pt x="696" y="113"/>
                  <a:pt x="697" y="113"/>
                </a:cubicBezTo>
                <a:close/>
                <a:moveTo>
                  <a:pt x="662" y="153"/>
                </a:moveTo>
                <a:cubicBezTo>
                  <a:pt x="663" y="154"/>
                  <a:pt x="665" y="156"/>
                  <a:pt x="666" y="156"/>
                </a:cubicBezTo>
                <a:cubicBezTo>
                  <a:pt x="665" y="155"/>
                  <a:pt x="663" y="152"/>
                  <a:pt x="662" y="153"/>
                </a:cubicBezTo>
                <a:close/>
                <a:moveTo>
                  <a:pt x="685" y="103"/>
                </a:moveTo>
                <a:cubicBezTo>
                  <a:pt x="687" y="104"/>
                  <a:pt x="686" y="104"/>
                  <a:pt x="687" y="105"/>
                </a:cubicBezTo>
                <a:cubicBezTo>
                  <a:pt x="688" y="106"/>
                  <a:pt x="689" y="106"/>
                  <a:pt x="689" y="106"/>
                </a:cubicBezTo>
                <a:cubicBezTo>
                  <a:pt x="688" y="105"/>
                  <a:pt x="687" y="103"/>
                  <a:pt x="685" y="103"/>
                </a:cubicBezTo>
                <a:close/>
                <a:moveTo>
                  <a:pt x="599" y="49"/>
                </a:moveTo>
                <a:cubicBezTo>
                  <a:pt x="600" y="50"/>
                  <a:pt x="603" y="51"/>
                  <a:pt x="603" y="50"/>
                </a:cubicBezTo>
                <a:cubicBezTo>
                  <a:pt x="600" y="49"/>
                  <a:pt x="601" y="50"/>
                  <a:pt x="599" y="49"/>
                </a:cubicBezTo>
                <a:close/>
                <a:moveTo>
                  <a:pt x="579" y="43"/>
                </a:moveTo>
                <a:cubicBezTo>
                  <a:pt x="579" y="42"/>
                  <a:pt x="584" y="44"/>
                  <a:pt x="581" y="43"/>
                </a:cubicBezTo>
                <a:cubicBezTo>
                  <a:pt x="581" y="43"/>
                  <a:pt x="576" y="41"/>
                  <a:pt x="579" y="43"/>
                </a:cubicBezTo>
                <a:close/>
                <a:moveTo>
                  <a:pt x="568" y="37"/>
                </a:moveTo>
                <a:cubicBezTo>
                  <a:pt x="568" y="36"/>
                  <a:pt x="570" y="37"/>
                  <a:pt x="571" y="38"/>
                </a:cubicBezTo>
                <a:cubicBezTo>
                  <a:pt x="573" y="38"/>
                  <a:pt x="568" y="36"/>
                  <a:pt x="567" y="36"/>
                </a:cubicBezTo>
                <a:cubicBezTo>
                  <a:pt x="570" y="37"/>
                  <a:pt x="565" y="36"/>
                  <a:pt x="568" y="37"/>
                </a:cubicBezTo>
                <a:close/>
                <a:moveTo>
                  <a:pt x="562" y="33"/>
                </a:moveTo>
                <a:cubicBezTo>
                  <a:pt x="563" y="34"/>
                  <a:pt x="563" y="33"/>
                  <a:pt x="565" y="33"/>
                </a:cubicBezTo>
                <a:cubicBezTo>
                  <a:pt x="567" y="35"/>
                  <a:pt x="567" y="35"/>
                  <a:pt x="567" y="35"/>
                </a:cubicBezTo>
                <a:cubicBezTo>
                  <a:pt x="570" y="35"/>
                  <a:pt x="558" y="30"/>
                  <a:pt x="562" y="33"/>
                </a:cubicBezTo>
                <a:close/>
                <a:moveTo>
                  <a:pt x="533" y="22"/>
                </a:moveTo>
                <a:cubicBezTo>
                  <a:pt x="531" y="22"/>
                  <a:pt x="527" y="19"/>
                  <a:pt x="523" y="19"/>
                </a:cubicBezTo>
                <a:cubicBezTo>
                  <a:pt x="524" y="20"/>
                  <a:pt x="519" y="18"/>
                  <a:pt x="519" y="19"/>
                </a:cubicBezTo>
                <a:cubicBezTo>
                  <a:pt x="522" y="20"/>
                  <a:pt x="520" y="20"/>
                  <a:pt x="524" y="21"/>
                </a:cubicBezTo>
                <a:cubicBezTo>
                  <a:pt x="522" y="19"/>
                  <a:pt x="526" y="20"/>
                  <a:pt x="528" y="20"/>
                </a:cubicBezTo>
                <a:cubicBezTo>
                  <a:pt x="529" y="21"/>
                  <a:pt x="532" y="22"/>
                  <a:pt x="535" y="23"/>
                </a:cubicBezTo>
                <a:cubicBezTo>
                  <a:pt x="534" y="23"/>
                  <a:pt x="535" y="22"/>
                  <a:pt x="533" y="22"/>
                </a:cubicBezTo>
                <a:close/>
                <a:moveTo>
                  <a:pt x="513" y="21"/>
                </a:moveTo>
                <a:cubicBezTo>
                  <a:pt x="515" y="21"/>
                  <a:pt x="520" y="24"/>
                  <a:pt x="520" y="23"/>
                </a:cubicBezTo>
                <a:cubicBezTo>
                  <a:pt x="516" y="22"/>
                  <a:pt x="514" y="21"/>
                  <a:pt x="513" y="21"/>
                </a:cubicBezTo>
                <a:close/>
                <a:moveTo>
                  <a:pt x="499" y="13"/>
                </a:moveTo>
                <a:cubicBezTo>
                  <a:pt x="501" y="14"/>
                  <a:pt x="499" y="14"/>
                  <a:pt x="502" y="15"/>
                </a:cubicBezTo>
                <a:cubicBezTo>
                  <a:pt x="501" y="14"/>
                  <a:pt x="504" y="14"/>
                  <a:pt x="502" y="14"/>
                </a:cubicBezTo>
                <a:cubicBezTo>
                  <a:pt x="502" y="14"/>
                  <a:pt x="499" y="13"/>
                  <a:pt x="499" y="13"/>
                </a:cubicBezTo>
                <a:close/>
                <a:moveTo>
                  <a:pt x="497" y="13"/>
                </a:moveTo>
                <a:cubicBezTo>
                  <a:pt x="502" y="15"/>
                  <a:pt x="497" y="14"/>
                  <a:pt x="497" y="15"/>
                </a:cubicBezTo>
                <a:cubicBezTo>
                  <a:pt x="499" y="15"/>
                  <a:pt x="500" y="16"/>
                  <a:pt x="501" y="16"/>
                </a:cubicBezTo>
                <a:cubicBezTo>
                  <a:pt x="500" y="15"/>
                  <a:pt x="499" y="13"/>
                  <a:pt x="497" y="13"/>
                </a:cubicBezTo>
                <a:close/>
                <a:moveTo>
                  <a:pt x="494" y="15"/>
                </a:moveTo>
                <a:cubicBezTo>
                  <a:pt x="494" y="14"/>
                  <a:pt x="496" y="15"/>
                  <a:pt x="496" y="14"/>
                </a:cubicBezTo>
                <a:cubicBezTo>
                  <a:pt x="492" y="13"/>
                  <a:pt x="493" y="14"/>
                  <a:pt x="494" y="15"/>
                </a:cubicBezTo>
                <a:close/>
                <a:moveTo>
                  <a:pt x="441" y="7"/>
                </a:moveTo>
                <a:cubicBezTo>
                  <a:pt x="441" y="7"/>
                  <a:pt x="443" y="7"/>
                  <a:pt x="445" y="7"/>
                </a:cubicBezTo>
                <a:cubicBezTo>
                  <a:pt x="444" y="7"/>
                  <a:pt x="445" y="7"/>
                  <a:pt x="444" y="7"/>
                </a:cubicBezTo>
                <a:cubicBezTo>
                  <a:pt x="444" y="7"/>
                  <a:pt x="439" y="7"/>
                  <a:pt x="441" y="7"/>
                </a:cubicBezTo>
                <a:close/>
                <a:moveTo>
                  <a:pt x="436" y="6"/>
                </a:moveTo>
                <a:cubicBezTo>
                  <a:pt x="433" y="6"/>
                  <a:pt x="434" y="5"/>
                  <a:pt x="431" y="6"/>
                </a:cubicBezTo>
                <a:cubicBezTo>
                  <a:pt x="431" y="6"/>
                  <a:pt x="433" y="6"/>
                  <a:pt x="432" y="7"/>
                </a:cubicBezTo>
                <a:cubicBezTo>
                  <a:pt x="434" y="7"/>
                  <a:pt x="436" y="8"/>
                  <a:pt x="437" y="7"/>
                </a:cubicBezTo>
                <a:cubicBezTo>
                  <a:pt x="432" y="7"/>
                  <a:pt x="433" y="6"/>
                  <a:pt x="436" y="6"/>
                </a:cubicBezTo>
                <a:close/>
                <a:moveTo>
                  <a:pt x="424" y="8"/>
                </a:moveTo>
                <a:cubicBezTo>
                  <a:pt x="420" y="7"/>
                  <a:pt x="426" y="6"/>
                  <a:pt x="421" y="7"/>
                </a:cubicBezTo>
                <a:cubicBezTo>
                  <a:pt x="423" y="7"/>
                  <a:pt x="420" y="8"/>
                  <a:pt x="424" y="8"/>
                </a:cubicBezTo>
                <a:close/>
                <a:moveTo>
                  <a:pt x="415" y="4"/>
                </a:moveTo>
                <a:cubicBezTo>
                  <a:pt x="415" y="4"/>
                  <a:pt x="414" y="4"/>
                  <a:pt x="413" y="4"/>
                </a:cubicBezTo>
                <a:cubicBezTo>
                  <a:pt x="415" y="4"/>
                  <a:pt x="417" y="5"/>
                  <a:pt x="420" y="5"/>
                </a:cubicBezTo>
                <a:cubicBezTo>
                  <a:pt x="420" y="4"/>
                  <a:pt x="417" y="4"/>
                  <a:pt x="415" y="4"/>
                </a:cubicBezTo>
                <a:close/>
                <a:moveTo>
                  <a:pt x="417" y="5"/>
                </a:moveTo>
                <a:cubicBezTo>
                  <a:pt x="417" y="6"/>
                  <a:pt x="414" y="6"/>
                  <a:pt x="412" y="5"/>
                </a:cubicBezTo>
                <a:cubicBezTo>
                  <a:pt x="412" y="6"/>
                  <a:pt x="415" y="6"/>
                  <a:pt x="416" y="7"/>
                </a:cubicBezTo>
                <a:cubicBezTo>
                  <a:pt x="416" y="7"/>
                  <a:pt x="417" y="7"/>
                  <a:pt x="418" y="7"/>
                </a:cubicBezTo>
                <a:cubicBezTo>
                  <a:pt x="413" y="6"/>
                  <a:pt x="418" y="6"/>
                  <a:pt x="419" y="6"/>
                </a:cubicBezTo>
                <a:cubicBezTo>
                  <a:pt x="419" y="6"/>
                  <a:pt x="419" y="5"/>
                  <a:pt x="417" y="5"/>
                </a:cubicBezTo>
                <a:close/>
                <a:moveTo>
                  <a:pt x="412" y="4"/>
                </a:moveTo>
                <a:cubicBezTo>
                  <a:pt x="409" y="4"/>
                  <a:pt x="409" y="5"/>
                  <a:pt x="410" y="5"/>
                </a:cubicBezTo>
                <a:cubicBezTo>
                  <a:pt x="409" y="4"/>
                  <a:pt x="414" y="5"/>
                  <a:pt x="413" y="5"/>
                </a:cubicBezTo>
                <a:cubicBezTo>
                  <a:pt x="410" y="4"/>
                  <a:pt x="413" y="4"/>
                  <a:pt x="412" y="4"/>
                </a:cubicBezTo>
                <a:close/>
                <a:moveTo>
                  <a:pt x="409" y="5"/>
                </a:moveTo>
                <a:cubicBezTo>
                  <a:pt x="405" y="5"/>
                  <a:pt x="405" y="5"/>
                  <a:pt x="405" y="5"/>
                </a:cubicBezTo>
                <a:cubicBezTo>
                  <a:pt x="404" y="6"/>
                  <a:pt x="408" y="6"/>
                  <a:pt x="407" y="7"/>
                </a:cubicBezTo>
                <a:cubicBezTo>
                  <a:pt x="409" y="7"/>
                  <a:pt x="409" y="7"/>
                  <a:pt x="412" y="8"/>
                </a:cubicBezTo>
                <a:cubicBezTo>
                  <a:pt x="411" y="7"/>
                  <a:pt x="404" y="6"/>
                  <a:pt x="409" y="5"/>
                </a:cubicBezTo>
                <a:close/>
                <a:moveTo>
                  <a:pt x="391" y="7"/>
                </a:moveTo>
                <a:cubicBezTo>
                  <a:pt x="393" y="7"/>
                  <a:pt x="395" y="7"/>
                  <a:pt x="397" y="7"/>
                </a:cubicBezTo>
                <a:cubicBezTo>
                  <a:pt x="397" y="7"/>
                  <a:pt x="397" y="7"/>
                  <a:pt x="397" y="7"/>
                </a:cubicBezTo>
                <a:cubicBezTo>
                  <a:pt x="395" y="7"/>
                  <a:pt x="393" y="7"/>
                  <a:pt x="391" y="7"/>
                </a:cubicBezTo>
                <a:close/>
                <a:moveTo>
                  <a:pt x="376" y="46"/>
                </a:moveTo>
                <a:cubicBezTo>
                  <a:pt x="376" y="47"/>
                  <a:pt x="379" y="47"/>
                  <a:pt x="380" y="47"/>
                </a:cubicBezTo>
                <a:cubicBezTo>
                  <a:pt x="378" y="47"/>
                  <a:pt x="378" y="46"/>
                  <a:pt x="376" y="46"/>
                </a:cubicBezTo>
                <a:close/>
                <a:moveTo>
                  <a:pt x="354" y="47"/>
                </a:moveTo>
                <a:cubicBezTo>
                  <a:pt x="353" y="48"/>
                  <a:pt x="359" y="47"/>
                  <a:pt x="359" y="47"/>
                </a:cubicBezTo>
                <a:cubicBezTo>
                  <a:pt x="357" y="47"/>
                  <a:pt x="357" y="46"/>
                  <a:pt x="354" y="47"/>
                </a:cubicBezTo>
                <a:close/>
                <a:moveTo>
                  <a:pt x="323" y="15"/>
                </a:moveTo>
                <a:cubicBezTo>
                  <a:pt x="323" y="16"/>
                  <a:pt x="322" y="16"/>
                  <a:pt x="324" y="16"/>
                </a:cubicBezTo>
                <a:cubicBezTo>
                  <a:pt x="326" y="16"/>
                  <a:pt x="326" y="15"/>
                  <a:pt x="323" y="15"/>
                </a:cubicBezTo>
                <a:close/>
                <a:moveTo>
                  <a:pt x="325" y="47"/>
                </a:moveTo>
                <a:cubicBezTo>
                  <a:pt x="324" y="48"/>
                  <a:pt x="328" y="47"/>
                  <a:pt x="329" y="46"/>
                </a:cubicBezTo>
                <a:cubicBezTo>
                  <a:pt x="327" y="47"/>
                  <a:pt x="327" y="46"/>
                  <a:pt x="325" y="47"/>
                </a:cubicBezTo>
                <a:close/>
                <a:moveTo>
                  <a:pt x="321" y="51"/>
                </a:moveTo>
                <a:cubicBezTo>
                  <a:pt x="324" y="50"/>
                  <a:pt x="323" y="50"/>
                  <a:pt x="321" y="51"/>
                </a:cubicBezTo>
                <a:cubicBezTo>
                  <a:pt x="323" y="51"/>
                  <a:pt x="325" y="50"/>
                  <a:pt x="327" y="50"/>
                </a:cubicBezTo>
                <a:cubicBezTo>
                  <a:pt x="328" y="50"/>
                  <a:pt x="328" y="49"/>
                  <a:pt x="328" y="49"/>
                </a:cubicBezTo>
                <a:cubicBezTo>
                  <a:pt x="325" y="50"/>
                  <a:pt x="321" y="49"/>
                  <a:pt x="321" y="51"/>
                </a:cubicBezTo>
                <a:close/>
                <a:moveTo>
                  <a:pt x="316" y="18"/>
                </a:moveTo>
                <a:cubicBezTo>
                  <a:pt x="319" y="17"/>
                  <a:pt x="317" y="18"/>
                  <a:pt x="320" y="18"/>
                </a:cubicBezTo>
                <a:cubicBezTo>
                  <a:pt x="319" y="17"/>
                  <a:pt x="321" y="17"/>
                  <a:pt x="321" y="16"/>
                </a:cubicBezTo>
                <a:cubicBezTo>
                  <a:pt x="318" y="17"/>
                  <a:pt x="319" y="17"/>
                  <a:pt x="317" y="17"/>
                </a:cubicBezTo>
                <a:cubicBezTo>
                  <a:pt x="317" y="17"/>
                  <a:pt x="317" y="17"/>
                  <a:pt x="316" y="18"/>
                </a:cubicBezTo>
                <a:close/>
                <a:moveTo>
                  <a:pt x="311" y="35"/>
                </a:moveTo>
                <a:cubicBezTo>
                  <a:pt x="312" y="34"/>
                  <a:pt x="316" y="34"/>
                  <a:pt x="315" y="34"/>
                </a:cubicBezTo>
                <a:cubicBezTo>
                  <a:pt x="314" y="34"/>
                  <a:pt x="308" y="35"/>
                  <a:pt x="311" y="35"/>
                </a:cubicBezTo>
                <a:close/>
                <a:moveTo>
                  <a:pt x="314" y="49"/>
                </a:moveTo>
                <a:cubicBezTo>
                  <a:pt x="314" y="50"/>
                  <a:pt x="318" y="49"/>
                  <a:pt x="318" y="49"/>
                </a:cubicBezTo>
                <a:lnTo>
                  <a:pt x="314" y="49"/>
                </a:lnTo>
                <a:close/>
                <a:moveTo>
                  <a:pt x="308" y="47"/>
                </a:moveTo>
                <a:cubicBezTo>
                  <a:pt x="308" y="48"/>
                  <a:pt x="314" y="46"/>
                  <a:pt x="315" y="46"/>
                </a:cubicBezTo>
                <a:cubicBezTo>
                  <a:pt x="315" y="46"/>
                  <a:pt x="315" y="45"/>
                  <a:pt x="316" y="45"/>
                </a:cubicBezTo>
                <a:cubicBezTo>
                  <a:pt x="313" y="46"/>
                  <a:pt x="309" y="47"/>
                  <a:pt x="308" y="47"/>
                </a:cubicBezTo>
                <a:close/>
                <a:moveTo>
                  <a:pt x="302" y="21"/>
                </a:moveTo>
                <a:cubicBezTo>
                  <a:pt x="305" y="21"/>
                  <a:pt x="305" y="20"/>
                  <a:pt x="306" y="20"/>
                </a:cubicBezTo>
                <a:cubicBezTo>
                  <a:pt x="306" y="19"/>
                  <a:pt x="307" y="19"/>
                  <a:pt x="307" y="19"/>
                </a:cubicBezTo>
                <a:cubicBezTo>
                  <a:pt x="304" y="20"/>
                  <a:pt x="303" y="20"/>
                  <a:pt x="302" y="21"/>
                </a:cubicBezTo>
                <a:close/>
                <a:moveTo>
                  <a:pt x="314" y="52"/>
                </a:moveTo>
                <a:cubicBezTo>
                  <a:pt x="313" y="52"/>
                  <a:pt x="311" y="53"/>
                  <a:pt x="311" y="53"/>
                </a:cubicBezTo>
                <a:cubicBezTo>
                  <a:pt x="314" y="52"/>
                  <a:pt x="313" y="53"/>
                  <a:pt x="315" y="52"/>
                </a:cubicBezTo>
                <a:cubicBezTo>
                  <a:pt x="315" y="52"/>
                  <a:pt x="315" y="52"/>
                  <a:pt x="314" y="52"/>
                </a:cubicBezTo>
                <a:close/>
                <a:moveTo>
                  <a:pt x="309" y="42"/>
                </a:moveTo>
                <a:cubicBezTo>
                  <a:pt x="307" y="43"/>
                  <a:pt x="305" y="43"/>
                  <a:pt x="304" y="44"/>
                </a:cubicBezTo>
                <a:cubicBezTo>
                  <a:pt x="306" y="44"/>
                  <a:pt x="309" y="43"/>
                  <a:pt x="310" y="42"/>
                </a:cubicBezTo>
                <a:cubicBezTo>
                  <a:pt x="310" y="42"/>
                  <a:pt x="310" y="41"/>
                  <a:pt x="309" y="41"/>
                </a:cubicBezTo>
                <a:lnTo>
                  <a:pt x="309" y="42"/>
                </a:lnTo>
                <a:close/>
                <a:moveTo>
                  <a:pt x="306" y="49"/>
                </a:moveTo>
                <a:cubicBezTo>
                  <a:pt x="308" y="49"/>
                  <a:pt x="309" y="49"/>
                  <a:pt x="310" y="49"/>
                </a:cubicBezTo>
                <a:cubicBezTo>
                  <a:pt x="310" y="48"/>
                  <a:pt x="310" y="48"/>
                  <a:pt x="311" y="48"/>
                </a:cubicBezTo>
                <a:cubicBezTo>
                  <a:pt x="311" y="48"/>
                  <a:pt x="311" y="48"/>
                  <a:pt x="311" y="48"/>
                </a:cubicBezTo>
                <a:cubicBezTo>
                  <a:pt x="308" y="49"/>
                  <a:pt x="307" y="48"/>
                  <a:pt x="306" y="49"/>
                </a:cubicBezTo>
                <a:close/>
                <a:moveTo>
                  <a:pt x="306" y="51"/>
                </a:moveTo>
                <a:cubicBezTo>
                  <a:pt x="307" y="51"/>
                  <a:pt x="308" y="50"/>
                  <a:pt x="309" y="50"/>
                </a:cubicBezTo>
                <a:cubicBezTo>
                  <a:pt x="310" y="50"/>
                  <a:pt x="310" y="50"/>
                  <a:pt x="310" y="50"/>
                </a:cubicBezTo>
                <a:cubicBezTo>
                  <a:pt x="310" y="50"/>
                  <a:pt x="310" y="50"/>
                  <a:pt x="310" y="50"/>
                </a:cubicBezTo>
                <a:cubicBezTo>
                  <a:pt x="307" y="50"/>
                  <a:pt x="304" y="51"/>
                  <a:pt x="306" y="51"/>
                </a:cubicBezTo>
                <a:close/>
                <a:moveTo>
                  <a:pt x="307" y="53"/>
                </a:moveTo>
                <a:cubicBezTo>
                  <a:pt x="309" y="53"/>
                  <a:pt x="306" y="54"/>
                  <a:pt x="306" y="54"/>
                </a:cubicBezTo>
                <a:cubicBezTo>
                  <a:pt x="309" y="54"/>
                  <a:pt x="310" y="53"/>
                  <a:pt x="311" y="52"/>
                </a:cubicBezTo>
                <a:cubicBezTo>
                  <a:pt x="310" y="52"/>
                  <a:pt x="308" y="53"/>
                  <a:pt x="307" y="53"/>
                </a:cubicBezTo>
                <a:close/>
                <a:moveTo>
                  <a:pt x="308" y="54"/>
                </a:moveTo>
                <a:cubicBezTo>
                  <a:pt x="305" y="55"/>
                  <a:pt x="306" y="55"/>
                  <a:pt x="305" y="56"/>
                </a:cubicBezTo>
                <a:cubicBezTo>
                  <a:pt x="308" y="55"/>
                  <a:pt x="309" y="56"/>
                  <a:pt x="310" y="55"/>
                </a:cubicBezTo>
                <a:cubicBezTo>
                  <a:pt x="308" y="55"/>
                  <a:pt x="308" y="55"/>
                  <a:pt x="308" y="54"/>
                </a:cubicBezTo>
                <a:close/>
                <a:moveTo>
                  <a:pt x="302" y="38"/>
                </a:moveTo>
                <a:cubicBezTo>
                  <a:pt x="300" y="39"/>
                  <a:pt x="300" y="39"/>
                  <a:pt x="300" y="40"/>
                </a:cubicBezTo>
                <a:cubicBezTo>
                  <a:pt x="303" y="39"/>
                  <a:pt x="303" y="39"/>
                  <a:pt x="302" y="38"/>
                </a:cubicBezTo>
                <a:close/>
                <a:moveTo>
                  <a:pt x="301" y="46"/>
                </a:moveTo>
                <a:cubicBezTo>
                  <a:pt x="300" y="47"/>
                  <a:pt x="300" y="47"/>
                  <a:pt x="299" y="47"/>
                </a:cubicBezTo>
                <a:cubicBezTo>
                  <a:pt x="299" y="47"/>
                  <a:pt x="297" y="48"/>
                  <a:pt x="299" y="48"/>
                </a:cubicBezTo>
                <a:cubicBezTo>
                  <a:pt x="300" y="47"/>
                  <a:pt x="305" y="45"/>
                  <a:pt x="302" y="46"/>
                </a:cubicBezTo>
                <a:cubicBezTo>
                  <a:pt x="302" y="46"/>
                  <a:pt x="301" y="46"/>
                  <a:pt x="301" y="46"/>
                </a:cubicBezTo>
                <a:close/>
                <a:moveTo>
                  <a:pt x="300" y="51"/>
                </a:moveTo>
                <a:cubicBezTo>
                  <a:pt x="300" y="51"/>
                  <a:pt x="303" y="50"/>
                  <a:pt x="303" y="50"/>
                </a:cubicBezTo>
                <a:cubicBezTo>
                  <a:pt x="301" y="50"/>
                  <a:pt x="297" y="52"/>
                  <a:pt x="300" y="51"/>
                </a:cubicBezTo>
                <a:close/>
                <a:moveTo>
                  <a:pt x="296" y="41"/>
                </a:moveTo>
                <a:cubicBezTo>
                  <a:pt x="296" y="40"/>
                  <a:pt x="297" y="40"/>
                  <a:pt x="297" y="40"/>
                </a:cubicBezTo>
                <a:cubicBezTo>
                  <a:pt x="294" y="40"/>
                  <a:pt x="293" y="42"/>
                  <a:pt x="296" y="41"/>
                </a:cubicBezTo>
                <a:close/>
                <a:moveTo>
                  <a:pt x="295" y="49"/>
                </a:moveTo>
                <a:cubicBezTo>
                  <a:pt x="293" y="50"/>
                  <a:pt x="294" y="51"/>
                  <a:pt x="297" y="51"/>
                </a:cubicBezTo>
                <a:cubicBezTo>
                  <a:pt x="298" y="50"/>
                  <a:pt x="294" y="50"/>
                  <a:pt x="297" y="49"/>
                </a:cubicBezTo>
                <a:cubicBezTo>
                  <a:pt x="296" y="49"/>
                  <a:pt x="296" y="49"/>
                  <a:pt x="295" y="49"/>
                </a:cubicBezTo>
                <a:close/>
                <a:moveTo>
                  <a:pt x="296" y="54"/>
                </a:moveTo>
                <a:cubicBezTo>
                  <a:pt x="296" y="55"/>
                  <a:pt x="294" y="55"/>
                  <a:pt x="294" y="55"/>
                </a:cubicBezTo>
                <a:cubicBezTo>
                  <a:pt x="294" y="56"/>
                  <a:pt x="294" y="56"/>
                  <a:pt x="295" y="57"/>
                </a:cubicBezTo>
                <a:cubicBezTo>
                  <a:pt x="293" y="57"/>
                  <a:pt x="293" y="57"/>
                  <a:pt x="293" y="57"/>
                </a:cubicBezTo>
                <a:cubicBezTo>
                  <a:pt x="293" y="58"/>
                  <a:pt x="293" y="58"/>
                  <a:pt x="292" y="58"/>
                </a:cubicBezTo>
                <a:cubicBezTo>
                  <a:pt x="294" y="58"/>
                  <a:pt x="294" y="58"/>
                  <a:pt x="295" y="58"/>
                </a:cubicBezTo>
                <a:cubicBezTo>
                  <a:pt x="293" y="58"/>
                  <a:pt x="293" y="57"/>
                  <a:pt x="297" y="57"/>
                </a:cubicBezTo>
                <a:cubicBezTo>
                  <a:pt x="297" y="56"/>
                  <a:pt x="295" y="56"/>
                  <a:pt x="295" y="56"/>
                </a:cubicBezTo>
                <a:cubicBezTo>
                  <a:pt x="295" y="55"/>
                  <a:pt x="299" y="54"/>
                  <a:pt x="298" y="54"/>
                </a:cubicBezTo>
                <a:cubicBezTo>
                  <a:pt x="297" y="55"/>
                  <a:pt x="297" y="54"/>
                  <a:pt x="296" y="54"/>
                </a:cubicBezTo>
                <a:close/>
                <a:moveTo>
                  <a:pt x="286" y="51"/>
                </a:moveTo>
                <a:cubicBezTo>
                  <a:pt x="286" y="52"/>
                  <a:pt x="282" y="52"/>
                  <a:pt x="282" y="53"/>
                </a:cubicBezTo>
                <a:cubicBezTo>
                  <a:pt x="285" y="52"/>
                  <a:pt x="292" y="51"/>
                  <a:pt x="293" y="49"/>
                </a:cubicBezTo>
                <a:cubicBezTo>
                  <a:pt x="289" y="50"/>
                  <a:pt x="289" y="51"/>
                  <a:pt x="286" y="51"/>
                </a:cubicBezTo>
                <a:close/>
                <a:moveTo>
                  <a:pt x="287" y="58"/>
                </a:moveTo>
                <a:cubicBezTo>
                  <a:pt x="291" y="56"/>
                  <a:pt x="292" y="55"/>
                  <a:pt x="293" y="54"/>
                </a:cubicBezTo>
                <a:cubicBezTo>
                  <a:pt x="288" y="56"/>
                  <a:pt x="290" y="56"/>
                  <a:pt x="287" y="58"/>
                </a:cubicBezTo>
                <a:close/>
                <a:moveTo>
                  <a:pt x="286" y="51"/>
                </a:moveTo>
                <a:cubicBezTo>
                  <a:pt x="288" y="50"/>
                  <a:pt x="291" y="49"/>
                  <a:pt x="291" y="48"/>
                </a:cubicBezTo>
                <a:cubicBezTo>
                  <a:pt x="289" y="49"/>
                  <a:pt x="285" y="51"/>
                  <a:pt x="286" y="51"/>
                </a:cubicBezTo>
                <a:close/>
                <a:moveTo>
                  <a:pt x="288" y="60"/>
                </a:moveTo>
                <a:cubicBezTo>
                  <a:pt x="289" y="60"/>
                  <a:pt x="294" y="59"/>
                  <a:pt x="294" y="59"/>
                </a:cubicBezTo>
                <a:cubicBezTo>
                  <a:pt x="293" y="59"/>
                  <a:pt x="289" y="59"/>
                  <a:pt x="288" y="60"/>
                </a:cubicBezTo>
                <a:close/>
                <a:moveTo>
                  <a:pt x="283" y="27"/>
                </a:moveTo>
                <a:cubicBezTo>
                  <a:pt x="276" y="29"/>
                  <a:pt x="276" y="29"/>
                  <a:pt x="276" y="29"/>
                </a:cubicBezTo>
                <a:cubicBezTo>
                  <a:pt x="277" y="30"/>
                  <a:pt x="274" y="30"/>
                  <a:pt x="274" y="31"/>
                </a:cubicBezTo>
                <a:cubicBezTo>
                  <a:pt x="278" y="29"/>
                  <a:pt x="276" y="29"/>
                  <a:pt x="281" y="28"/>
                </a:cubicBezTo>
                <a:cubicBezTo>
                  <a:pt x="281" y="28"/>
                  <a:pt x="279" y="29"/>
                  <a:pt x="280" y="29"/>
                </a:cubicBezTo>
                <a:cubicBezTo>
                  <a:pt x="282" y="28"/>
                  <a:pt x="282" y="29"/>
                  <a:pt x="284" y="28"/>
                </a:cubicBezTo>
                <a:cubicBezTo>
                  <a:pt x="285" y="27"/>
                  <a:pt x="281" y="28"/>
                  <a:pt x="283" y="27"/>
                </a:cubicBezTo>
                <a:close/>
                <a:moveTo>
                  <a:pt x="291" y="52"/>
                </a:moveTo>
                <a:cubicBezTo>
                  <a:pt x="291" y="51"/>
                  <a:pt x="289" y="52"/>
                  <a:pt x="291" y="51"/>
                </a:cubicBezTo>
                <a:cubicBezTo>
                  <a:pt x="285" y="53"/>
                  <a:pt x="289" y="53"/>
                  <a:pt x="291" y="52"/>
                </a:cubicBezTo>
                <a:close/>
                <a:moveTo>
                  <a:pt x="282" y="46"/>
                </a:moveTo>
                <a:cubicBezTo>
                  <a:pt x="282" y="46"/>
                  <a:pt x="281" y="46"/>
                  <a:pt x="281" y="47"/>
                </a:cubicBezTo>
                <a:cubicBezTo>
                  <a:pt x="283" y="46"/>
                  <a:pt x="285" y="46"/>
                  <a:pt x="286" y="45"/>
                </a:cubicBezTo>
                <a:cubicBezTo>
                  <a:pt x="284" y="45"/>
                  <a:pt x="284" y="45"/>
                  <a:pt x="282" y="46"/>
                </a:cubicBezTo>
                <a:close/>
                <a:moveTo>
                  <a:pt x="275" y="46"/>
                </a:moveTo>
                <a:cubicBezTo>
                  <a:pt x="277" y="46"/>
                  <a:pt x="280" y="44"/>
                  <a:pt x="281" y="44"/>
                </a:cubicBezTo>
                <a:cubicBezTo>
                  <a:pt x="282" y="44"/>
                  <a:pt x="286" y="42"/>
                  <a:pt x="284" y="42"/>
                </a:cubicBezTo>
                <a:cubicBezTo>
                  <a:pt x="283" y="43"/>
                  <a:pt x="276" y="45"/>
                  <a:pt x="275" y="46"/>
                </a:cubicBezTo>
                <a:close/>
                <a:moveTo>
                  <a:pt x="284" y="57"/>
                </a:moveTo>
                <a:cubicBezTo>
                  <a:pt x="285" y="56"/>
                  <a:pt x="283" y="55"/>
                  <a:pt x="287" y="54"/>
                </a:cubicBezTo>
                <a:cubicBezTo>
                  <a:pt x="288" y="53"/>
                  <a:pt x="286" y="54"/>
                  <a:pt x="285" y="54"/>
                </a:cubicBezTo>
                <a:cubicBezTo>
                  <a:pt x="284" y="55"/>
                  <a:pt x="285" y="55"/>
                  <a:pt x="283" y="56"/>
                </a:cubicBezTo>
                <a:cubicBezTo>
                  <a:pt x="282" y="56"/>
                  <a:pt x="285" y="56"/>
                  <a:pt x="281" y="57"/>
                </a:cubicBezTo>
                <a:cubicBezTo>
                  <a:pt x="281" y="58"/>
                  <a:pt x="283" y="57"/>
                  <a:pt x="284" y="57"/>
                </a:cubicBezTo>
                <a:cubicBezTo>
                  <a:pt x="283" y="57"/>
                  <a:pt x="283" y="57"/>
                  <a:pt x="284" y="57"/>
                </a:cubicBezTo>
                <a:close/>
                <a:moveTo>
                  <a:pt x="279" y="43"/>
                </a:moveTo>
                <a:cubicBezTo>
                  <a:pt x="279" y="43"/>
                  <a:pt x="279" y="43"/>
                  <a:pt x="280" y="43"/>
                </a:cubicBezTo>
                <a:cubicBezTo>
                  <a:pt x="280" y="43"/>
                  <a:pt x="283" y="42"/>
                  <a:pt x="283" y="42"/>
                </a:cubicBezTo>
                <a:cubicBezTo>
                  <a:pt x="281" y="42"/>
                  <a:pt x="281" y="42"/>
                  <a:pt x="279" y="43"/>
                </a:cubicBezTo>
                <a:close/>
                <a:moveTo>
                  <a:pt x="273" y="49"/>
                </a:moveTo>
                <a:cubicBezTo>
                  <a:pt x="277" y="47"/>
                  <a:pt x="276" y="49"/>
                  <a:pt x="277" y="48"/>
                </a:cubicBezTo>
                <a:cubicBezTo>
                  <a:pt x="278" y="48"/>
                  <a:pt x="278" y="48"/>
                  <a:pt x="278" y="47"/>
                </a:cubicBezTo>
                <a:cubicBezTo>
                  <a:pt x="276" y="48"/>
                  <a:pt x="274" y="48"/>
                  <a:pt x="273" y="49"/>
                </a:cubicBezTo>
                <a:close/>
                <a:moveTo>
                  <a:pt x="274" y="62"/>
                </a:moveTo>
                <a:cubicBezTo>
                  <a:pt x="273" y="62"/>
                  <a:pt x="272" y="63"/>
                  <a:pt x="272" y="63"/>
                </a:cubicBezTo>
                <a:cubicBezTo>
                  <a:pt x="273" y="62"/>
                  <a:pt x="274" y="63"/>
                  <a:pt x="275" y="62"/>
                </a:cubicBezTo>
                <a:cubicBezTo>
                  <a:pt x="274" y="62"/>
                  <a:pt x="281" y="60"/>
                  <a:pt x="282" y="59"/>
                </a:cubicBezTo>
                <a:cubicBezTo>
                  <a:pt x="281" y="60"/>
                  <a:pt x="280" y="60"/>
                  <a:pt x="280" y="60"/>
                </a:cubicBezTo>
                <a:cubicBezTo>
                  <a:pt x="279" y="60"/>
                  <a:pt x="280" y="59"/>
                  <a:pt x="278" y="59"/>
                </a:cubicBezTo>
                <a:cubicBezTo>
                  <a:pt x="279" y="60"/>
                  <a:pt x="277" y="60"/>
                  <a:pt x="275" y="61"/>
                </a:cubicBezTo>
                <a:cubicBezTo>
                  <a:pt x="276" y="61"/>
                  <a:pt x="275" y="61"/>
                  <a:pt x="274" y="62"/>
                </a:cubicBezTo>
                <a:close/>
                <a:moveTo>
                  <a:pt x="270" y="48"/>
                </a:moveTo>
                <a:cubicBezTo>
                  <a:pt x="270" y="49"/>
                  <a:pt x="273" y="48"/>
                  <a:pt x="276" y="47"/>
                </a:cubicBezTo>
                <a:cubicBezTo>
                  <a:pt x="273" y="47"/>
                  <a:pt x="273" y="46"/>
                  <a:pt x="271" y="47"/>
                </a:cubicBezTo>
                <a:cubicBezTo>
                  <a:pt x="272" y="47"/>
                  <a:pt x="274" y="47"/>
                  <a:pt x="270" y="48"/>
                </a:cubicBezTo>
                <a:close/>
                <a:moveTo>
                  <a:pt x="276" y="60"/>
                </a:moveTo>
                <a:cubicBezTo>
                  <a:pt x="276" y="60"/>
                  <a:pt x="277" y="59"/>
                  <a:pt x="276" y="59"/>
                </a:cubicBezTo>
                <a:cubicBezTo>
                  <a:pt x="270" y="61"/>
                  <a:pt x="269" y="62"/>
                  <a:pt x="276" y="60"/>
                </a:cubicBezTo>
                <a:close/>
                <a:moveTo>
                  <a:pt x="264" y="34"/>
                </a:moveTo>
                <a:cubicBezTo>
                  <a:pt x="262" y="34"/>
                  <a:pt x="261" y="35"/>
                  <a:pt x="261" y="35"/>
                </a:cubicBezTo>
                <a:cubicBezTo>
                  <a:pt x="263" y="35"/>
                  <a:pt x="265" y="34"/>
                  <a:pt x="265" y="34"/>
                </a:cubicBezTo>
                <a:cubicBezTo>
                  <a:pt x="264" y="34"/>
                  <a:pt x="264" y="34"/>
                  <a:pt x="264" y="34"/>
                </a:cubicBezTo>
                <a:close/>
                <a:moveTo>
                  <a:pt x="248" y="40"/>
                </a:moveTo>
                <a:cubicBezTo>
                  <a:pt x="250" y="40"/>
                  <a:pt x="247" y="41"/>
                  <a:pt x="248" y="41"/>
                </a:cubicBezTo>
                <a:cubicBezTo>
                  <a:pt x="251" y="40"/>
                  <a:pt x="250" y="40"/>
                  <a:pt x="252" y="39"/>
                </a:cubicBezTo>
                <a:cubicBezTo>
                  <a:pt x="252" y="39"/>
                  <a:pt x="252" y="40"/>
                  <a:pt x="253" y="39"/>
                </a:cubicBezTo>
                <a:cubicBezTo>
                  <a:pt x="254" y="39"/>
                  <a:pt x="253" y="39"/>
                  <a:pt x="254" y="38"/>
                </a:cubicBezTo>
                <a:cubicBezTo>
                  <a:pt x="257" y="37"/>
                  <a:pt x="256" y="38"/>
                  <a:pt x="259" y="36"/>
                </a:cubicBezTo>
                <a:cubicBezTo>
                  <a:pt x="260" y="36"/>
                  <a:pt x="260" y="36"/>
                  <a:pt x="260" y="35"/>
                </a:cubicBezTo>
                <a:cubicBezTo>
                  <a:pt x="258" y="36"/>
                  <a:pt x="258" y="36"/>
                  <a:pt x="256" y="36"/>
                </a:cubicBezTo>
                <a:cubicBezTo>
                  <a:pt x="258" y="36"/>
                  <a:pt x="253" y="38"/>
                  <a:pt x="254" y="37"/>
                </a:cubicBezTo>
                <a:cubicBezTo>
                  <a:pt x="251" y="38"/>
                  <a:pt x="252" y="39"/>
                  <a:pt x="250" y="40"/>
                </a:cubicBezTo>
                <a:cubicBezTo>
                  <a:pt x="250" y="39"/>
                  <a:pt x="251" y="39"/>
                  <a:pt x="250" y="39"/>
                </a:cubicBezTo>
                <a:cubicBezTo>
                  <a:pt x="245" y="41"/>
                  <a:pt x="242" y="42"/>
                  <a:pt x="238" y="44"/>
                </a:cubicBezTo>
                <a:cubicBezTo>
                  <a:pt x="237" y="45"/>
                  <a:pt x="241" y="44"/>
                  <a:pt x="239" y="45"/>
                </a:cubicBezTo>
                <a:cubicBezTo>
                  <a:pt x="235" y="46"/>
                  <a:pt x="238" y="43"/>
                  <a:pt x="235" y="45"/>
                </a:cubicBezTo>
                <a:cubicBezTo>
                  <a:pt x="236" y="45"/>
                  <a:pt x="236" y="46"/>
                  <a:pt x="238" y="45"/>
                </a:cubicBezTo>
                <a:cubicBezTo>
                  <a:pt x="239" y="44"/>
                  <a:pt x="241" y="44"/>
                  <a:pt x="242" y="44"/>
                </a:cubicBezTo>
                <a:cubicBezTo>
                  <a:pt x="243" y="43"/>
                  <a:pt x="241" y="44"/>
                  <a:pt x="242" y="43"/>
                </a:cubicBezTo>
                <a:cubicBezTo>
                  <a:pt x="245" y="42"/>
                  <a:pt x="246" y="41"/>
                  <a:pt x="248" y="40"/>
                </a:cubicBezTo>
                <a:close/>
                <a:moveTo>
                  <a:pt x="253" y="56"/>
                </a:moveTo>
                <a:cubicBezTo>
                  <a:pt x="253" y="57"/>
                  <a:pt x="253" y="57"/>
                  <a:pt x="254" y="57"/>
                </a:cubicBezTo>
                <a:cubicBezTo>
                  <a:pt x="257" y="55"/>
                  <a:pt x="256" y="56"/>
                  <a:pt x="258" y="55"/>
                </a:cubicBezTo>
                <a:cubicBezTo>
                  <a:pt x="258" y="55"/>
                  <a:pt x="263" y="53"/>
                  <a:pt x="264" y="52"/>
                </a:cubicBezTo>
                <a:cubicBezTo>
                  <a:pt x="260" y="53"/>
                  <a:pt x="255" y="56"/>
                  <a:pt x="253" y="56"/>
                </a:cubicBezTo>
                <a:close/>
                <a:moveTo>
                  <a:pt x="264" y="64"/>
                </a:moveTo>
                <a:cubicBezTo>
                  <a:pt x="267" y="64"/>
                  <a:pt x="264" y="65"/>
                  <a:pt x="263" y="65"/>
                </a:cubicBezTo>
                <a:cubicBezTo>
                  <a:pt x="263" y="66"/>
                  <a:pt x="263" y="66"/>
                  <a:pt x="264" y="66"/>
                </a:cubicBezTo>
                <a:cubicBezTo>
                  <a:pt x="264" y="65"/>
                  <a:pt x="265" y="66"/>
                  <a:pt x="267" y="65"/>
                </a:cubicBezTo>
                <a:cubicBezTo>
                  <a:pt x="268" y="64"/>
                  <a:pt x="268" y="64"/>
                  <a:pt x="268" y="63"/>
                </a:cubicBezTo>
                <a:cubicBezTo>
                  <a:pt x="267" y="64"/>
                  <a:pt x="265" y="63"/>
                  <a:pt x="264" y="64"/>
                </a:cubicBezTo>
                <a:close/>
                <a:moveTo>
                  <a:pt x="261" y="65"/>
                </a:moveTo>
                <a:cubicBezTo>
                  <a:pt x="261" y="65"/>
                  <a:pt x="261" y="65"/>
                  <a:pt x="261" y="65"/>
                </a:cubicBezTo>
                <a:cubicBezTo>
                  <a:pt x="263" y="65"/>
                  <a:pt x="266" y="63"/>
                  <a:pt x="264" y="63"/>
                </a:cubicBezTo>
                <a:cubicBezTo>
                  <a:pt x="264" y="64"/>
                  <a:pt x="263" y="64"/>
                  <a:pt x="261" y="65"/>
                </a:cubicBezTo>
                <a:close/>
                <a:moveTo>
                  <a:pt x="253" y="68"/>
                </a:moveTo>
                <a:cubicBezTo>
                  <a:pt x="255" y="68"/>
                  <a:pt x="258" y="67"/>
                  <a:pt x="259" y="67"/>
                </a:cubicBezTo>
                <a:cubicBezTo>
                  <a:pt x="258" y="67"/>
                  <a:pt x="261" y="66"/>
                  <a:pt x="260" y="66"/>
                </a:cubicBezTo>
                <a:cubicBezTo>
                  <a:pt x="257" y="67"/>
                  <a:pt x="256" y="67"/>
                  <a:pt x="253" y="68"/>
                </a:cubicBezTo>
                <a:close/>
                <a:moveTo>
                  <a:pt x="256" y="64"/>
                </a:moveTo>
                <a:cubicBezTo>
                  <a:pt x="258" y="64"/>
                  <a:pt x="255" y="65"/>
                  <a:pt x="257" y="65"/>
                </a:cubicBezTo>
                <a:cubicBezTo>
                  <a:pt x="258" y="64"/>
                  <a:pt x="257" y="64"/>
                  <a:pt x="258" y="63"/>
                </a:cubicBezTo>
                <a:lnTo>
                  <a:pt x="256" y="64"/>
                </a:lnTo>
                <a:close/>
                <a:moveTo>
                  <a:pt x="249" y="75"/>
                </a:moveTo>
                <a:cubicBezTo>
                  <a:pt x="249" y="75"/>
                  <a:pt x="249" y="75"/>
                  <a:pt x="248" y="75"/>
                </a:cubicBezTo>
                <a:cubicBezTo>
                  <a:pt x="247" y="75"/>
                  <a:pt x="250" y="73"/>
                  <a:pt x="247" y="74"/>
                </a:cubicBezTo>
                <a:cubicBezTo>
                  <a:pt x="250" y="74"/>
                  <a:pt x="243" y="77"/>
                  <a:pt x="246" y="77"/>
                </a:cubicBezTo>
                <a:cubicBezTo>
                  <a:pt x="246" y="77"/>
                  <a:pt x="247" y="76"/>
                  <a:pt x="247" y="76"/>
                </a:cubicBezTo>
                <a:cubicBezTo>
                  <a:pt x="246" y="77"/>
                  <a:pt x="246" y="77"/>
                  <a:pt x="247" y="77"/>
                </a:cubicBezTo>
                <a:cubicBezTo>
                  <a:pt x="249" y="75"/>
                  <a:pt x="255" y="74"/>
                  <a:pt x="257" y="72"/>
                </a:cubicBezTo>
                <a:cubicBezTo>
                  <a:pt x="255" y="72"/>
                  <a:pt x="252" y="74"/>
                  <a:pt x="249" y="75"/>
                </a:cubicBezTo>
                <a:close/>
                <a:moveTo>
                  <a:pt x="248" y="62"/>
                </a:moveTo>
                <a:cubicBezTo>
                  <a:pt x="250" y="61"/>
                  <a:pt x="251" y="61"/>
                  <a:pt x="251" y="60"/>
                </a:cubicBezTo>
                <a:cubicBezTo>
                  <a:pt x="249" y="61"/>
                  <a:pt x="248" y="62"/>
                  <a:pt x="248" y="62"/>
                </a:cubicBezTo>
                <a:close/>
                <a:moveTo>
                  <a:pt x="246" y="67"/>
                </a:moveTo>
                <a:cubicBezTo>
                  <a:pt x="243" y="68"/>
                  <a:pt x="245" y="69"/>
                  <a:pt x="248" y="68"/>
                </a:cubicBezTo>
                <a:cubicBezTo>
                  <a:pt x="248" y="67"/>
                  <a:pt x="246" y="68"/>
                  <a:pt x="246" y="67"/>
                </a:cubicBezTo>
                <a:close/>
                <a:moveTo>
                  <a:pt x="244" y="65"/>
                </a:moveTo>
                <a:cubicBezTo>
                  <a:pt x="243" y="65"/>
                  <a:pt x="245" y="64"/>
                  <a:pt x="245" y="63"/>
                </a:cubicBezTo>
                <a:cubicBezTo>
                  <a:pt x="242" y="64"/>
                  <a:pt x="242" y="66"/>
                  <a:pt x="244" y="65"/>
                </a:cubicBezTo>
                <a:close/>
                <a:moveTo>
                  <a:pt x="241" y="72"/>
                </a:moveTo>
                <a:cubicBezTo>
                  <a:pt x="241" y="72"/>
                  <a:pt x="241" y="71"/>
                  <a:pt x="240" y="71"/>
                </a:cubicBezTo>
                <a:cubicBezTo>
                  <a:pt x="240" y="72"/>
                  <a:pt x="239" y="72"/>
                  <a:pt x="239" y="72"/>
                </a:cubicBezTo>
                <a:cubicBezTo>
                  <a:pt x="239" y="72"/>
                  <a:pt x="238" y="73"/>
                  <a:pt x="238" y="73"/>
                </a:cubicBezTo>
                <a:cubicBezTo>
                  <a:pt x="242" y="71"/>
                  <a:pt x="237" y="74"/>
                  <a:pt x="239" y="74"/>
                </a:cubicBezTo>
                <a:cubicBezTo>
                  <a:pt x="243" y="71"/>
                  <a:pt x="246" y="72"/>
                  <a:pt x="248" y="70"/>
                </a:cubicBezTo>
                <a:cubicBezTo>
                  <a:pt x="245" y="70"/>
                  <a:pt x="241" y="73"/>
                  <a:pt x="239" y="73"/>
                </a:cubicBezTo>
                <a:cubicBezTo>
                  <a:pt x="239" y="73"/>
                  <a:pt x="240" y="72"/>
                  <a:pt x="241" y="72"/>
                </a:cubicBezTo>
                <a:close/>
                <a:moveTo>
                  <a:pt x="239" y="71"/>
                </a:moveTo>
                <a:cubicBezTo>
                  <a:pt x="236" y="72"/>
                  <a:pt x="237" y="73"/>
                  <a:pt x="236" y="74"/>
                </a:cubicBezTo>
                <a:cubicBezTo>
                  <a:pt x="238" y="73"/>
                  <a:pt x="239" y="72"/>
                  <a:pt x="239" y="71"/>
                </a:cubicBezTo>
                <a:close/>
                <a:moveTo>
                  <a:pt x="226" y="49"/>
                </a:moveTo>
                <a:cubicBezTo>
                  <a:pt x="226" y="48"/>
                  <a:pt x="225" y="49"/>
                  <a:pt x="227" y="47"/>
                </a:cubicBezTo>
                <a:cubicBezTo>
                  <a:pt x="225" y="49"/>
                  <a:pt x="222" y="49"/>
                  <a:pt x="221" y="51"/>
                </a:cubicBezTo>
                <a:cubicBezTo>
                  <a:pt x="225" y="49"/>
                  <a:pt x="224" y="50"/>
                  <a:pt x="226" y="50"/>
                </a:cubicBezTo>
                <a:cubicBezTo>
                  <a:pt x="224" y="51"/>
                  <a:pt x="224" y="51"/>
                  <a:pt x="222" y="51"/>
                </a:cubicBezTo>
                <a:cubicBezTo>
                  <a:pt x="223" y="52"/>
                  <a:pt x="227" y="50"/>
                  <a:pt x="230" y="49"/>
                </a:cubicBezTo>
                <a:cubicBezTo>
                  <a:pt x="230" y="48"/>
                  <a:pt x="230" y="48"/>
                  <a:pt x="231" y="47"/>
                </a:cubicBezTo>
                <a:cubicBezTo>
                  <a:pt x="231" y="47"/>
                  <a:pt x="231" y="48"/>
                  <a:pt x="233" y="47"/>
                </a:cubicBezTo>
                <a:cubicBezTo>
                  <a:pt x="233" y="46"/>
                  <a:pt x="233" y="46"/>
                  <a:pt x="233" y="46"/>
                </a:cubicBezTo>
                <a:cubicBezTo>
                  <a:pt x="229" y="48"/>
                  <a:pt x="228" y="48"/>
                  <a:pt x="226" y="49"/>
                </a:cubicBezTo>
                <a:close/>
                <a:moveTo>
                  <a:pt x="235" y="57"/>
                </a:moveTo>
                <a:cubicBezTo>
                  <a:pt x="233" y="58"/>
                  <a:pt x="231" y="59"/>
                  <a:pt x="230" y="59"/>
                </a:cubicBezTo>
                <a:cubicBezTo>
                  <a:pt x="228" y="60"/>
                  <a:pt x="231" y="59"/>
                  <a:pt x="232" y="59"/>
                </a:cubicBezTo>
                <a:cubicBezTo>
                  <a:pt x="232" y="59"/>
                  <a:pt x="231" y="59"/>
                  <a:pt x="233" y="58"/>
                </a:cubicBezTo>
                <a:cubicBezTo>
                  <a:pt x="233" y="58"/>
                  <a:pt x="233" y="59"/>
                  <a:pt x="232" y="59"/>
                </a:cubicBezTo>
                <a:cubicBezTo>
                  <a:pt x="234" y="58"/>
                  <a:pt x="236" y="58"/>
                  <a:pt x="236" y="57"/>
                </a:cubicBezTo>
                <a:cubicBezTo>
                  <a:pt x="235" y="57"/>
                  <a:pt x="235" y="57"/>
                  <a:pt x="235" y="57"/>
                </a:cubicBezTo>
                <a:close/>
                <a:moveTo>
                  <a:pt x="235" y="64"/>
                </a:moveTo>
                <a:cubicBezTo>
                  <a:pt x="237" y="63"/>
                  <a:pt x="235" y="65"/>
                  <a:pt x="235" y="65"/>
                </a:cubicBezTo>
                <a:cubicBezTo>
                  <a:pt x="238" y="64"/>
                  <a:pt x="238" y="64"/>
                  <a:pt x="238" y="63"/>
                </a:cubicBezTo>
                <a:cubicBezTo>
                  <a:pt x="237" y="64"/>
                  <a:pt x="235" y="64"/>
                  <a:pt x="235" y="64"/>
                </a:cubicBezTo>
                <a:close/>
                <a:moveTo>
                  <a:pt x="230" y="61"/>
                </a:moveTo>
                <a:cubicBezTo>
                  <a:pt x="230" y="61"/>
                  <a:pt x="228" y="63"/>
                  <a:pt x="231" y="62"/>
                </a:cubicBezTo>
                <a:cubicBezTo>
                  <a:pt x="230" y="62"/>
                  <a:pt x="232" y="60"/>
                  <a:pt x="232" y="60"/>
                </a:cubicBezTo>
                <a:cubicBezTo>
                  <a:pt x="231" y="60"/>
                  <a:pt x="230" y="61"/>
                  <a:pt x="230" y="61"/>
                </a:cubicBezTo>
                <a:close/>
                <a:moveTo>
                  <a:pt x="227" y="61"/>
                </a:moveTo>
                <a:cubicBezTo>
                  <a:pt x="227" y="62"/>
                  <a:pt x="227" y="62"/>
                  <a:pt x="227" y="62"/>
                </a:cubicBezTo>
                <a:cubicBezTo>
                  <a:pt x="228" y="61"/>
                  <a:pt x="229" y="60"/>
                  <a:pt x="230" y="60"/>
                </a:cubicBezTo>
                <a:cubicBezTo>
                  <a:pt x="230" y="60"/>
                  <a:pt x="229" y="60"/>
                  <a:pt x="227" y="61"/>
                </a:cubicBezTo>
                <a:close/>
                <a:moveTo>
                  <a:pt x="225" y="71"/>
                </a:moveTo>
                <a:cubicBezTo>
                  <a:pt x="228" y="69"/>
                  <a:pt x="229" y="68"/>
                  <a:pt x="232" y="66"/>
                </a:cubicBezTo>
                <a:cubicBezTo>
                  <a:pt x="230" y="67"/>
                  <a:pt x="232" y="66"/>
                  <a:pt x="232" y="65"/>
                </a:cubicBezTo>
                <a:cubicBezTo>
                  <a:pt x="230" y="67"/>
                  <a:pt x="226" y="67"/>
                  <a:pt x="226" y="68"/>
                </a:cubicBezTo>
                <a:cubicBezTo>
                  <a:pt x="227" y="69"/>
                  <a:pt x="228" y="67"/>
                  <a:pt x="230" y="67"/>
                </a:cubicBezTo>
                <a:cubicBezTo>
                  <a:pt x="230" y="67"/>
                  <a:pt x="231" y="67"/>
                  <a:pt x="231" y="67"/>
                </a:cubicBezTo>
                <a:cubicBezTo>
                  <a:pt x="228" y="69"/>
                  <a:pt x="225" y="70"/>
                  <a:pt x="225" y="71"/>
                </a:cubicBezTo>
                <a:close/>
                <a:moveTo>
                  <a:pt x="228" y="73"/>
                </a:moveTo>
                <a:cubicBezTo>
                  <a:pt x="228" y="73"/>
                  <a:pt x="228" y="72"/>
                  <a:pt x="226" y="73"/>
                </a:cubicBezTo>
                <a:cubicBezTo>
                  <a:pt x="227" y="74"/>
                  <a:pt x="227" y="74"/>
                  <a:pt x="227" y="74"/>
                </a:cubicBezTo>
                <a:cubicBezTo>
                  <a:pt x="228" y="73"/>
                  <a:pt x="231" y="72"/>
                  <a:pt x="230" y="72"/>
                </a:cubicBezTo>
                <a:lnTo>
                  <a:pt x="228" y="73"/>
                </a:lnTo>
                <a:close/>
                <a:moveTo>
                  <a:pt x="221" y="77"/>
                </a:moveTo>
                <a:cubicBezTo>
                  <a:pt x="221" y="77"/>
                  <a:pt x="224" y="76"/>
                  <a:pt x="225" y="76"/>
                </a:cubicBezTo>
                <a:cubicBezTo>
                  <a:pt x="224" y="77"/>
                  <a:pt x="222" y="78"/>
                  <a:pt x="221" y="79"/>
                </a:cubicBezTo>
                <a:cubicBezTo>
                  <a:pt x="223" y="78"/>
                  <a:pt x="225" y="77"/>
                  <a:pt x="227" y="76"/>
                </a:cubicBezTo>
                <a:cubicBezTo>
                  <a:pt x="228" y="75"/>
                  <a:pt x="227" y="75"/>
                  <a:pt x="226" y="74"/>
                </a:cubicBezTo>
                <a:cubicBezTo>
                  <a:pt x="224" y="75"/>
                  <a:pt x="223" y="76"/>
                  <a:pt x="222" y="77"/>
                </a:cubicBezTo>
                <a:cubicBezTo>
                  <a:pt x="222" y="76"/>
                  <a:pt x="221" y="76"/>
                  <a:pt x="221" y="77"/>
                </a:cubicBezTo>
                <a:close/>
                <a:moveTo>
                  <a:pt x="224" y="73"/>
                </a:moveTo>
                <a:cubicBezTo>
                  <a:pt x="220" y="76"/>
                  <a:pt x="220" y="76"/>
                  <a:pt x="220" y="76"/>
                </a:cubicBezTo>
                <a:cubicBezTo>
                  <a:pt x="222" y="76"/>
                  <a:pt x="221" y="76"/>
                  <a:pt x="224" y="75"/>
                </a:cubicBezTo>
                <a:cubicBezTo>
                  <a:pt x="223" y="74"/>
                  <a:pt x="226" y="73"/>
                  <a:pt x="224" y="73"/>
                </a:cubicBezTo>
                <a:close/>
                <a:moveTo>
                  <a:pt x="206" y="64"/>
                </a:moveTo>
                <a:cubicBezTo>
                  <a:pt x="207" y="65"/>
                  <a:pt x="208" y="64"/>
                  <a:pt x="207" y="65"/>
                </a:cubicBezTo>
                <a:cubicBezTo>
                  <a:pt x="212" y="62"/>
                  <a:pt x="208" y="64"/>
                  <a:pt x="209" y="63"/>
                </a:cubicBezTo>
                <a:cubicBezTo>
                  <a:pt x="210" y="62"/>
                  <a:pt x="210" y="63"/>
                  <a:pt x="212" y="62"/>
                </a:cubicBezTo>
                <a:cubicBezTo>
                  <a:pt x="212" y="61"/>
                  <a:pt x="209" y="62"/>
                  <a:pt x="206" y="64"/>
                </a:cubicBezTo>
                <a:close/>
                <a:moveTo>
                  <a:pt x="197" y="73"/>
                </a:moveTo>
                <a:cubicBezTo>
                  <a:pt x="198" y="73"/>
                  <a:pt x="198" y="72"/>
                  <a:pt x="198" y="73"/>
                </a:cubicBezTo>
                <a:cubicBezTo>
                  <a:pt x="199" y="72"/>
                  <a:pt x="200" y="71"/>
                  <a:pt x="200" y="71"/>
                </a:cubicBezTo>
                <a:cubicBezTo>
                  <a:pt x="198" y="72"/>
                  <a:pt x="201" y="70"/>
                  <a:pt x="200" y="70"/>
                </a:cubicBezTo>
                <a:cubicBezTo>
                  <a:pt x="197" y="72"/>
                  <a:pt x="200" y="72"/>
                  <a:pt x="197" y="73"/>
                </a:cubicBezTo>
                <a:close/>
                <a:moveTo>
                  <a:pt x="196" y="70"/>
                </a:moveTo>
                <a:cubicBezTo>
                  <a:pt x="196" y="71"/>
                  <a:pt x="198" y="69"/>
                  <a:pt x="197" y="71"/>
                </a:cubicBezTo>
                <a:cubicBezTo>
                  <a:pt x="200" y="69"/>
                  <a:pt x="198" y="68"/>
                  <a:pt x="196" y="70"/>
                </a:cubicBezTo>
                <a:close/>
                <a:moveTo>
                  <a:pt x="191" y="75"/>
                </a:moveTo>
                <a:cubicBezTo>
                  <a:pt x="192" y="74"/>
                  <a:pt x="194" y="72"/>
                  <a:pt x="192" y="73"/>
                </a:cubicBezTo>
                <a:cubicBezTo>
                  <a:pt x="192" y="74"/>
                  <a:pt x="189" y="75"/>
                  <a:pt x="191" y="75"/>
                </a:cubicBezTo>
                <a:close/>
                <a:moveTo>
                  <a:pt x="187" y="76"/>
                </a:moveTo>
                <a:cubicBezTo>
                  <a:pt x="186" y="77"/>
                  <a:pt x="184" y="78"/>
                  <a:pt x="185" y="79"/>
                </a:cubicBezTo>
                <a:cubicBezTo>
                  <a:pt x="185" y="78"/>
                  <a:pt x="187" y="77"/>
                  <a:pt x="187" y="78"/>
                </a:cubicBezTo>
                <a:cubicBezTo>
                  <a:pt x="186" y="78"/>
                  <a:pt x="187" y="78"/>
                  <a:pt x="188" y="77"/>
                </a:cubicBezTo>
                <a:cubicBezTo>
                  <a:pt x="189" y="76"/>
                  <a:pt x="189" y="76"/>
                  <a:pt x="187" y="76"/>
                </a:cubicBezTo>
                <a:close/>
                <a:moveTo>
                  <a:pt x="186" y="75"/>
                </a:moveTo>
                <a:cubicBezTo>
                  <a:pt x="185" y="76"/>
                  <a:pt x="184" y="77"/>
                  <a:pt x="184" y="77"/>
                </a:cubicBezTo>
                <a:cubicBezTo>
                  <a:pt x="183" y="78"/>
                  <a:pt x="188" y="76"/>
                  <a:pt x="188" y="75"/>
                </a:cubicBezTo>
                <a:cubicBezTo>
                  <a:pt x="186" y="76"/>
                  <a:pt x="187" y="75"/>
                  <a:pt x="186" y="75"/>
                </a:cubicBezTo>
                <a:close/>
                <a:moveTo>
                  <a:pt x="186" y="95"/>
                </a:moveTo>
                <a:cubicBezTo>
                  <a:pt x="187" y="94"/>
                  <a:pt x="186" y="95"/>
                  <a:pt x="186" y="95"/>
                </a:cubicBezTo>
                <a:cubicBezTo>
                  <a:pt x="191" y="92"/>
                  <a:pt x="191" y="92"/>
                  <a:pt x="191" y="92"/>
                </a:cubicBezTo>
                <a:cubicBezTo>
                  <a:pt x="192" y="92"/>
                  <a:pt x="191" y="93"/>
                  <a:pt x="193" y="92"/>
                </a:cubicBezTo>
                <a:cubicBezTo>
                  <a:pt x="192" y="92"/>
                  <a:pt x="195" y="91"/>
                  <a:pt x="195" y="90"/>
                </a:cubicBezTo>
                <a:cubicBezTo>
                  <a:pt x="194" y="91"/>
                  <a:pt x="193" y="90"/>
                  <a:pt x="192" y="91"/>
                </a:cubicBezTo>
                <a:cubicBezTo>
                  <a:pt x="190" y="93"/>
                  <a:pt x="187" y="94"/>
                  <a:pt x="186" y="95"/>
                </a:cubicBezTo>
                <a:close/>
                <a:moveTo>
                  <a:pt x="178" y="81"/>
                </a:moveTo>
                <a:cubicBezTo>
                  <a:pt x="176" y="83"/>
                  <a:pt x="179" y="82"/>
                  <a:pt x="180" y="81"/>
                </a:cubicBezTo>
                <a:cubicBezTo>
                  <a:pt x="181" y="80"/>
                  <a:pt x="183" y="79"/>
                  <a:pt x="183" y="79"/>
                </a:cubicBezTo>
                <a:cubicBezTo>
                  <a:pt x="180" y="81"/>
                  <a:pt x="183" y="78"/>
                  <a:pt x="178" y="81"/>
                </a:cubicBezTo>
                <a:close/>
                <a:moveTo>
                  <a:pt x="182" y="80"/>
                </a:moveTo>
                <a:cubicBezTo>
                  <a:pt x="182" y="81"/>
                  <a:pt x="178" y="83"/>
                  <a:pt x="179" y="83"/>
                </a:cubicBezTo>
                <a:cubicBezTo>
                  <a:pt x="181" y="82"/>
                  <a:pt x="182" y="82"/>
                  <a:pt x="183" y="81"/>
                </a:cubicBezTo>
                <a:cubicBezTo>
                  <a:pt x="180" y="82"/>
                  <a:pt x="186" y="79"/>
                  <a:pt x="182" y="80"/>
                </a:cubicBezTo>
                <a:close/>
                <a:moveTo>
                  <a:pt x="182" y="82"/>
                </a:moveTo>
                <a:cubicBezTo>
                  <a:pt x="180" y="84"/>
                  <a:pt x="178" y="86"/>
                  <a:pt x="180" y="86"/>
                </a:cubicBezTo>
                <a:cubicBezTo>
                  <a:pt x="180" y="85"/>
                  <a:pt x="183" y="83"/>
                  <a:pt x="181" y="85"/>
                </a:cubicBezTo>
                <a:cubicBezTo>
                  <a:pt x="186" y="82"/>
                  <a:pt x="180" y="85"/>
                  <a:pt x="183" y="82"/>
                </a:cubicBezTo>
                <a:cubicBezTo>
                  <a:pt x="182" y="82"/>
                  <a:pt x="182" y="83"/>
                  <a:pt x="182" y="82"/>
                </a:cubicBezTo>
                <a:close/>
                <a:moveTo>
                  <a:pt x="165" y="91"/>
                </a:moveTo>
                <a:cubicBezTo>
                  <a:pt x="163" y="92"/>
                  <a:pt x="163" y="92"/>
                  <a:pt x="163" y="93"/>
                </a:cubicBezTo>
                <a:cubicBezTo>
                  <a:pt x="163" y="92"/>
                  <a:pt x="159" y="95"/>
                  <a:pt x="158" y="95"/>
                </a:cubicBezTo>
                <a:cubicBezTo>
                  <a:pt x="159" y="96"/>
                  <a:pt x="163" y="93"/>
                  <a:pt x="166" y="91"/>
                </a:cubicBezTo>
                <a:cubicBezTo>
                  <a:pt x="165" y="91"/>
                  <a:pt x="167" y="90"/>
                  <a:pt x="165" y="91"/>
                </a:cubicBezTo>
                <a:close/>
                <a:moveTo>
                  <a:pt x="167" y="91"/>
                </a:moveTo>
                <a:cubicBezTo>
                  <a:pt x="169" y="90"/>
                  <a:pt x="169" y="90"/>
                  <a:pt x="171" y="90"/>
                </a:cubicBezTo>
                <a:cubicBezTo>
                  <a:pt x="171" y="88"/>
                  <a:pt x="176" y="85"/>
                  <a:pt x="178" y="83"/>
                </a:cubicBezTo>
                <a:cubicBezTo>
                  <a:pt x="176" y="84"/>
                  <a:pt x="176" y="82"/>
                  <a:pt x="174" y="84"/>
                </a:cubicBezTo>
                <a:cubicBezTo>
                  <a:pt x="175" y="85"/>
                  <a:pt x="170" y="87"/>
                  <a:pt x="170" y="88"/>
                </a:cubicBezTo>
                <a:cubicBezTo>
                  <a:pt x="169" y="88"/>
                  <a:pt x="169" y="88"/>
                  <a:pt x="169" y="87"/>
                </a:cubicBezTo>
                <a:cubicBezTo>
                  <a:pt x="166" y="90"/>
                  <a:pt x="167" y="90"/>
                  <a:pt x="167" y="91"/>
                </a:cubicBezTo>
                <a:close/>
                <a:moveTo>
                  <a:pt x="173" y="93"/>
                </a:moveTo>
                <a:cubicBezTo>
                  <a:pt x="174" y="92"/>
                  <a:pt x="173" y="94"/>
                  <a:pt x="176" y="92"/>
                </a:cubicBezTo>
                <a:cubicBezTo>
                  <a:pt x="176" y="91"/>
                  <a:pt x="175" y="92"/>
                  <a:pt x="176" y="91"/>
                </a:cubicBezTo>
                <a:cubicBezTo>
                  <a:pt x="174" y="92"/>
                  <a:pt x="173" y="92"/>
                  <a:pt x="173" y="93"/>
                </a:cubicBezTo>
                <a:close/>
                <a:moveTo>
                  <a:pt x="174" y="104"/>
                </a:moveTo>
                <a:cubicBezTo>
                  <a:pt x="174" y="105"/>
                  <a:pt x="181" y="100"/>
                  <a:pt x="180" y="100"/>
                </a:cubicBezTo>
                <a:cubicBezTo>
                  <a:pt x="177" y="102"/>
                  <a:pt x="177" y="103"/>
                  <a:pt x="174" y="104"/>
                </a:cubicBezTo>
                <a:close/>
                <a:moveTo>
                  <a:pt x="164" y="99"/>
                </a:moveTo>
                <a:cubicBezTo>
                  <a:pt x="166" y="98"/>
                  <a:pt x="169" y="96"/>
                  <a:pt x="170" y="95"/>
                </a:cubicBezTo>
                <a:cubicBezTo>
                  <a:pt x="167" y="97"/>
                  <a:pt x="165" y="97"/>
                  <a:pt x="164" y="99"/>
                </a:cubicBezTo>
                <a:close/>
                <a:moveTo>
                  <a:pt x="159" y="99"/>
                </a:moveTo>
                <a:cubicBezTo>
                  <a:pt x="159" y="100"/>
                  <a:pt x="158" y="100"/>
                  <a:pt x="158" y="100"/>
                </a:cubicBezTo>
                <a:cubicBezTo>
                  <a:pt x="160" y="99"/>
                  <a:pt x="160" y="98"/>
                  <a:pt x="161" y="97"/>
                </a:cubicBezTo>
                <a:cubicBezTo>
                  <a:pt x="161" y="97"/>
                  <a:pt x="161" y="98"/>
                  <a:pt x="162" y="97"/>
                </a:cubicBezTo>
                <a:cubicBezTo>
                  <a:pt x="163" y="96"/>
                  <a:pt x="162" y="97"/>
                  <a:pt x="162" y="97"/>
                </a:cubicBezTo>
                <a:cubicBezTo>
                  <a:pt x="158" y="99"/>
                  <a:pt x="158" y="99"/>
                  <a:pt x="158" y="99"/>
                </a:cubicBezTo>
                <a:cubicBezTo>
                  <a:pt x="158" y="100"/>
                  <a:pt x="157" y="102"/>
                  <a:pt x="159" y="99"/>
                </a:cubicBezTo>
                <a:close/>
                <a:moveTo>
                  <a:pt x="153" y="99"/>
                </a:moveTo>
                <a:cubicBezTo>
                  <a:pt x="153" y="99"/>
                  <a:pt x="152" y="100"/>
                  <a:pt x="153" y="101"/>
                </a:cubicBezTo>
                <a:cubicBezTo>
                  <a:pt x="151" y="101"/>
                  <a:pt x="149" y="103"/>
                  <a:pt x="150" y="103"/>
                </a:cubicBezTo>
                <a:cubicBezTo>
                  <a:pt x="154" y="100"/>
                  <a:pt x="153" y="100"/>
                  <a:pt x="156" y="98"/>
                </a:cubicBezTo>
                <a:cubicBezTo>
                  <a:pt x="155" y="98"/>
                  <a:pt x="155" y="98"/>
                  <a:pt x="154" y="98"/>
                </a:cubicBezTo>
                <a:cubicBezTo>
                  <a:pt x="154" y="100"/>
                  <a:pt x="154" y="98"/>
                  <a:pt x="153" y="99"/>
                </a:cubicBezTo>
                <a:close/>
                <a:moveTo>
                  <a:pt x="160" y="120"/>
                </a:moveTo>
                <a:cubicBezTo>
                  <a:pt x="160" y="120"/>
                  <a:pt x="160" y="121"/>
                  <a:pt x="161" y="120"/>
                </a:cubicBezTo>
                <a:cubicBezTo>
                  <a:pt x="162" y="119"/>
                  <a:pt x="165" y="116"/>
                  <a:pt x="163" y="117"/>
                </a:cubicBezTo>
                <a:cubicBezTo>
                  <a:pt x="163" y="117"/>
                  <a:pt x="162" y="119"/>
                  <a:pt x="160" y="120"/>
                </a:cubicBezTo>
                <a:close/>
                <a:moveTo>
                  <a:pt x="150" y="106"/>
                </a:moveTo>
                <a:cubicBezTo>
                  <a:pt x="148" y="108"/>
                  <a:pt x="154" y="103"/>
                  <a:pt x="151" y="106"/>
                </a:cubicBezTo>
                <a:cubicBezTo>
                  <a:pt x="154" y="104"/>
                  <a:pt x="154" y="104"/>
                  <a:pt x="154" y="104"/>
                </a:cubicBezTo>
                <a:cubicBezTo>
                  <a:pt x="154" y="103"/>
                  <a:pt x="153" y="104"/>
                  <a:pt x="154" y="103"/>
                </a:cubicBezTo>
                <a:cubicBezTo>
                  <a:pt x="151" y="105"/>
                  <a:pt x="151" y="105"/>
                  <a:pt x="150" y="106"/>
                </a:cubicBezTo>
                <a:close/>
                <a:moveTo>
                  <a:pt x="146" y="105"/>
                </a:moveTo>
                <a:cubicBezTo>
                  <a:pt x="142" y="108"/>
                  <a:pt x="147" y="106"/>
                  <a:pt x="145" y="108"/>
                </a:cubicBezTo>
                <a:cubicBezTo>
                  <a:pt x="147" y="106"/>
                  <a:pt x="146" y="106"/>
                  <a:pt x="149" y="104"/>
                </a:cubicBezTo>
                <a:cubicBezTo>
                  <a:pt x="148" y="104"/>
                  <a:pt x="149" y="103"/>
                  <a:pt x="149" y="103"/>
                </a:cubicBezTo>
                <a:cubicBezTo>
                  <a:pt x="145" y="105"/>
                  <a:pt x="149" y="103"/>
                  <a:pt x="146" y="106"/>
                </a:cubicBezTo>
                <a:cubicBezTo>
                  <a:pt x="146" y="105"/>
                  <a:pt x="147" y="104"/>
                  <a:pt x="146" y="105"/>
                </a:cubicBezTo>
                <a:close/>
                <a:moveTo>
                  <a:pt x="153" y="120"/>
                </a:moveTo>
                <a:cubicBezTo>
                  <a:pt x="156" y="118"/>
                  <a:pt x="154" y="119"/>
                  <a:pt x="157" y="116"/>
                </a:cubicBezTo>
                <a:cubicBezTo>
                  <a:pt x="156" y="117"/>
                  <a:pt x="154" y="118"/>
                  <a:pt x="152" y="119"/>
                </a:cubicBezTo>
                <a:cubicBezTo>
                  <a:pt x="154" y="119"/>
                  <a:pt x="151" y="121"/>
                  <a:pt x="149" y="122"/>
                </a:cubicBezTo>
                <a:cubicBezTo>
                  <a:pt x="148" y="124"/>
                  <a:pt x="152" y="120"/>
                  <a:pt x="151" y="122"/>
                </a:cubicBezTo>
                <a:cubicBezTo>
                  <a:pt x="153" y="120"/>
                  <a:pt x="153" y="119"/>
                  <a:pt x="154" y="119"/>
                </a:cubicBezTo>
                <a:cubicBezTo>
                  <a:pt x="154" y="119"/>
                  <a:pt x="153" y="120"/>
                  <a:pt x="153" y="120"/>
                </a:cubicBezTo>
                <a:close/>
                <a:moveTo>
                  <a:pt x="136" y="117"/>
                </a:moveTo>
                <a:cubicBezTo>
                  <a:pt x="139" y="115"/>
                  <a:pt x="135" y="118"/>
                  <a:pt x="135" y="118"/>
                </a:cubicBezTo>
                <a:cubicBezTo>
                  <a:pt x="138" y="116"/>
                  <a:pt x="140" y="115"/>
                  <a:pt x="142" y="113"/>
                </a:cubicBezTo>
                <a:cubicBezTo>
                  <a:pt x="142" y="112"/>
                  <a:pt x="147" y="109"/>
                  <a:pt x="148" y="107"/>
                </a:cubicBezTo>
                <a:cubicBezTo>
                  <a:pt x="147" y="108"/>
                  <a:pt x="146" y="108"/>
                  <a:pt x="146" y="108"/>
                </a:cubicBezTo>
                <a:cubicBezTo>
                  <a:pt x="144" y="109"/>
                  <a:pt x="144" y="110"/>
                  <a:pt x="142" y="111"/>
                </a:cubicBezTo>
                <a:cubicBezTo>
                  <a:pt x="141" y="113"/>
                  <a:pt x="142" y="113"/>
                  <a:pt x="141" y="113"/>
                </a:cubicBezTo>
                <a:cubicBezTo>
                  <a:pt x="140" y="113"/>
                  <a:pt x="136" y="116"/>
                  <a:pt x="136" y="117"/>
                </a:cubicBezTo>
                <a:close/>
                <a:moveTo>
                  <a:pt x="153" y="123"/>
                </a:moveTo>
                <a:cubicBezTo>
                  <a:pt x="154" y="123"/>
                  <a:pt x="157" y="120"/>
                  <a:pt x="156" y="120"/>
                </a:cubicBezTo>
                <a:cubicBezTo>
                  <a:pt x="155" y="121"/>
                  <a:pt x="152" y="123"/>
                  <a:pt x="153" y="123"/>
                </a:cubicBezTo>
                <a:close/>
                <a:moveTo>
                  <a:pt x="137" y="109"/>
                </a:moveTo>
                <a:cubicBezTo>
                  <a:pt x="139" y="108"/>
                  <a:pt x="141" y="106"/>
                  <a:pt x="141" y="106"/>
                </a:cubicBezTo>
                <a:cubicBezTo>
                  <a:pt x="139" y="107"/>
                  <a:pt x="137" y="109"/>
                  <a:pt x="137" y="109"/>
                </a:cubicBezTo>
                <a:close/>
                <a:moveTo>
                  <a:pt x="136" y="114"/>
                </a:moveTo>
                <a:cubicBezTo>
                  <a:pt x="138" y="114"/>
                  <a:pt x="137" y="113"/>
                  <a:pt x="137" y="115"/>
                </a:cubicBezTo>
                <a:cubicBezTo>
                  <a:pt x="138" y="114"/>
                  <a:pt x="138" y="113"/>
                  <a:pt x="141" y="111"/>
                </a:cubicBezTo>
                <a:cubicBezTo>
                  <a:pt x="142" y="110"/>
                  <a:pt x="141" y="111"/>
                  <a:pt x="140" y="111"/>
                </a:cubicBezTo>
                <a:cubicBezTo>
                  <a:pt x="141" y="110"/>
                  <a:pt x="142" y="110"/>
                  <a:pt x="143" y="109"/>
                </a:cubicBezTo>
                <a:cubicBezTo>
                  <a:pt x="143" y="109"/>
                  <a:pt x="144" y="108"/>
                  <a:pt x="143" y="108"/>
                </a:cubicBezTo>
                <a:cubicBezTo>
                  <a:pt x="141" y="111"/>
                  <a:pt x="139" y="111"/>
                  <a:pt x="136" y="114"/>
                </a:cubicBezTo>
                <a:close/>
                <a:moveTo>
                  <a:pt x="142" y="117"/>
                </a:moveTo>
                <a:cubicBezTo>
                  <a:pt x="140" y="118"/>
                  <a:pt x="142" y="116"/>
                  <a:pt x="144" y="115"/>
                </a:cubicBezTo>
                <a:cubicBezTo>
                  <a:pt x="144" y="114"/>
                  <a:pt x="142" y="115"/>
                  <a:pt x="141" y="116"/>
                </a:cubicBezTo>
                <a:cubicBezTo>
                  <a:pt x="141" y="116"/>
                  <a:pt x="141" y="117"/>
                  <a:pt x="140" y="117"/>
                </a:cubicBezTo>
                <a:cubicBezTo>
                  <a:pt x="137" y="118"/>
                  <a:pt x="139" y="119"/>
                  <a:pt x="136" y="120"/>
                </a:cubicBezTo>
                <a:cubicBezTo>
                  <a:pt x="136" y="121"/>
                  <a:pt x="133" y="123"/>
                  <a:pt x="132" y="124"/>
                </a:cubicBezTo>
                <a:cubicBezTo>
                  <a:pt x="133" y="124"/>
                  <a:pt x="131" y="125"/>
                  <a:pt x="131" y="126"/>
                </a:cubicBezTo>
                <a:cubicBezTo>
                  <a:pt x="133" y="124"/>
                  <a:pt x="135" y="122"/>
                  <a:pt x="134" y="124"/>
                </a:cubicBezTo>
                <a:cubicBezTo>
                  <a:pt x="135" y="124"/>
                  <a:pt x="139" y="121"/>
                  <a:pt x="138" y="121"/>
                </a:cubicBezTo>
                <a:cubicBezTo>
                  <a:pt x="137" y="121"/>
                  <a:pt x="135" y="124"/>
                  <a:pt x="135" y="123"/>
                </a:cubicBezTo>
                <a:cubicBezTo>
                  <a:pt x="136" y="122"/>
                  <a:pt x="135" y="122"/>
                  <a:pt x="137" y="121"/>
                </a:cubicBezTo>
                <a:cubicBezTo>
                  <a:pt x="139" y="119"/>
                  <a:pt x="142" y="117"/>
                  <a:pt x="142" y="117"/>
                </a:cubicBezTo>
                <a:close/>
                <a:moveTo>
                  <a:pt x="143" y="118"/>
                </a:moveTo>
                <a:cubicBezTo>
                  <a:pt x="141" y="119"/>
                  <a:pt x="141" y="119"/>
                  <a:pt x="141" y="119"/>
                </a:cubicBezTo>
                <a:cubicBezTo>
                  <a:pt x="140" y="120"/>
                  <a:pt x="140" y="120"/>
                  <a:pt x="141" y="121"/>
                </a:cubicBezTo>
                <a:cubicBezTo>
                  <a:pt x="143" y="119"/>
                  <a:pt x="142" y="119"/>
                  <a:pt x="143" y="118"/>
                </a:cubicBezTo>
                <a:cubicBezTo>
                  <a:pt x="143" y="119"/>
                  <a:pt x="144" y="118"/>
                  <a:pt x="145" y="117"/>
                </a:cubicBezTo>
                <a:cubicBezTo>
                  <a:pt x="143" y="118"/>
                  <a:pt x="144" y="117"/>
                  <a:pt x="143" y="118"/>
                </a:cubicBezTo>
                <a:close/>
                <a:moveTo>
                  <a:pt x="146" y="128"/>
                </a:moveTo>
                <a:cubicBezTo>
                  <a:pt x="147" y="128"/>
                  <a:pt x="145" y="129"/>
                  <a:pt x="145" y="130"/>
                </a:cubicBezTo>
                <a:cubicBezTo>
                  <a:pt x="146" y="129"/>
                  <a:pt x="146" y="129"/>
                  <a:pt x="148" y="128"/>
                </a:cubicBezTo>
                <a:cubicBezTo>
                  <a:pt x="147" y="128"/>
                  <a:pt x="147" y="127"/>
                  <a:pt x="148" y="127"/>
                </a:cubicBezTo>
                <a:cubicBezTo>
                  <a:pt x="147" y="127"/>
                  <a:pt x="146" y="128"/>
                  <a:pt x="146" y="128"/>
                </a:cubicBezTo>
                <a:close/>
                <a:moveTo>
                  <a:pt x="133" y="117"/>
                </a:moveTo>
                <a:cubicBezTo>
                  <a:pt x="133" y="118"/>
                  <a:pt x="134" y="117"/>
                  <a:pt x="135" y="117"/>
                </a:cubicBezTo>
                <a:cubicBezTo>
                  <a:pt x="136" y="116"/>
                  <a:pt x="137" y="115"/>
                  <a:pt x="137" y="115"/>
                </a:cubicBezTo>
                <a:cubicBezTo>
                  <a:pt x="136" y="116"/>
                  <a:pt x="135" y="115"/>
                  <a:pt x="133" y="117"/>
                </a:cubicBezTo>
                <a:close/>
                <a:moveTo>
                  <a:pt x="144" y="129"/>
                </a:moveTo>
                <a:cubicBezTo>
                  <a:pt x="143" y="129"/>
                  <a:pt x="141" y="129"/>
                  <a:pt x="139" y="132"/>
                </a:cubicBezTo>
                <a:cubicBezTo>
                  <a:pt x="139" y="133"/>
                  <a:pt x="145" y="129"/>
                  <a:pt x="146" y="127"/>
                </a:cubicBezTo>
                <a:cubicBezTo>
                  <a:pt x="145" y="128"/>
                  <a:pt x="144" y="128"/>
                  <a:pt x="144" y="129"/>
                </a:cubicBezTo>
                <a:close/>
                <a:moveTo>
                  <a:pt x="133" y="117"/>
                </a:moveTo>
                <a:cubicBezTo>
                  <a:pt x="132" y="118"/>
                  <a:pt x="132" y="117"/>
                  <a:pt x="131" y="118"/>
                </a:cubicBezTo>
                <a:cubicBezTo>
                  <a:pt x="131" y="119"/>
                  <a:pt x="133" y="117"/>
                  <a:pt x="135" y="116"/>
                </a:cubicBezTo>
                <a:cubicBezTo>
                  <a:pt x="134" y="116"/>
                  <a:pt x="136" y="114"/>
                  <a:pt x="134" y="115"/>
                </a:cubicBezTo>
                <a:cubicBezTo>
                  <a:pt x="134" y="116"/>
                  <a:pt x="134" y="116"/>
                  <a:pt x="133" y="117"/>
                </a:cubicBezTo>
                <a:close/>
                <a:moveTo>
                  <a:pt x="138" y="122"/>
                </a:moveTo>
                <a:cubicBezTo>
                  <a:pt x="137" y="123"/>
                  <a:pt x="137" y="123"/>
                  <a:pt x="139" y="122"/>
                </a:cubicBezTo>
                <a:cubicBezTo>
                  <a:pt x="140" y="121"/>
                  <a:pt x="140" y="120"/>
                  <a:pt x="138" y="122"/>
                </a:cubicBezTo>
                <a:close/>
                <a:moveTo>
                  <a:pt x="139" y="137"/>
                </a:moveTo>
                <a:cubicBezTo>
                  <a:pt x="141" y="135"/>
                  <a:pt x="141" y="137"/>
                  <a:pt x="139" y="138"/>
                </a:cubicBezTo>
                <a:cubicBezTo>
                  <a:pt x="140" y="137"/>
                  <a:pt x="141" y="137"/>
                  <a:pt x="142" y="136"/>
                </a:cubicBezTo>
                <a:cubicBezTo>
                  <a:pt x="142" y="135"/>
                  <a:pt x="142" y="135"/>
                  <a:pt x="142" y="135"/>
                </a:cubicBezTo>
                <a:cubicBezTo>
                  <a:pt x="142" y="135"/>
                  <a:pt x="143" y="134"/>
                  <a:pt x="144" y="134"/>
                </a:cubicBezTo>
                <a:cubicBezTo>
                  <a:pt x="142" y="136"/>
                  <a:pt x="138" y="139"/>
                  <a:pt x="138" y="140"/>
                </a:cubicBezTo>
                <a:cubicBezTo>
                  <a:pt x="138" y="140"/>
                  <a:pt x="137" y="141"/>
                  <a:pt x="136" y="141"/>
                </a:cubicBezTo>
                <a:cubicBezTo>
                  <a:pt x="138" y="140"/>
                  <a:pt x="138" y="139"/>
                  <a:pt x="139" y="138"/>
                </a:cubicBezTo>
                <a:cubicBezTo>
                  <a:pt x="139" y="137"/>
                  <a:pt x="136" y="138"/>
                  <a:pt x="133" y="141"/>
                </a:cubicBezTo>
                <a:cubicBezTo>
                  <a:pt x="134" y="141"/>
                  <a:pt x="136" y="139"/>
                  <a:pt x="137" y="139"/>
                </a:cubicBezTo>
                <a:cubicBezTo>
                  <a:pt x="137" y="139"/>
                  <a:pt x="138" y="139"/>
                  <a:pt x="138" y="139"/>
                </a:cubicBezTo>
                <a:cubicBezTo>
                  <a:pt x="135" y="142"/>
                  <a:pt x="132" y="145"/>
                  <a:pt x="132" y="146"/>
                </a:cubicBezTo>
                <a:cubicBezTo>
                  <a:pt x="133" y="145"/>
                  <a:pt x="135" y="144"/>
                  <a:pt x="135" y="143"/>
                </a:cubicBezTo>
                <a:cubicBezTo>
                  <a:pt x="134" y="144"/>
                  <a:pt x="134" y="144"/>
                  <a:pt x="134" y="144"/>
                </a:cubicBezTo>
                <a:cubicBezTo>
                  <a:pt x="135" y="144"/>
                  <a:pt x="136" y="142"/>
                  <a:pt x="136" y="142"/>
                </a:cubicBezTo>
                <a:cubicBezTo>
                  <a:pt x="137" y="142"/>
                  <a:pt x="134" y="145"/>
                  <a:pt x="137" y="143"/>
                </a:cubicBezTo>
                <a:cubicBezTo>
                  <a:pt x="136" y="142"/>
                  <a:pt x="139" y="141"/>
                  <a:pt x="140" y="141"/>
                </a:cubicBezTo>
                <a:cubicBezTo>
                  <a:pt x="139" y="140"/>
                  <a:pt x="141" y="139"/>
                  <a:pt x="141" y="139"/>
                </a:cubicBezTo>
                <a:cubicBezTo>
                  <a:pt x="140" y="139"/>
                  <a:pt x="140" y="139"/>
                  <a:pt x="141" y="138"/>
                </a:cubicBezTo>
                <a:cubicBezTo>
                  <a:pt x="144" y="136"/>
                  <a:pt x="146" y="134"/>
                  <a:pt x="148" y="133"/>
                </a:cubicBezTo>
                <a:cubicBezTo>
                  <a:pt x="147" y="133"/>
                  <a:pt x="143" y="135"/>
                  <a:pt x="146" y="132"/>
                </a:cubicBezTo>
                <a:cubicBezTo>
                  <a:pt x="143" y="133"/>
                  <a:pt x="141" y="134"/>
                  <a:pt x="139" y="137"/>
                </a:cubicBezTo>
                <a:close/>
                <a:moveTo>
                  <a:pt x="142" y="131"/>
                </a:moveTo>
                <a:cubicBezTo>
                  <a:pt x="142" y="131"/>
                  <a:pt x="143" y="132"/>
                  <a:pt x="144" y="130"/>
                </a:cubicBezTo>
                <a:cubicBezTo>
                  <a:pt x="144" y="130"/>
                  <a:pt x="144" y="130"/>
                  <a:pt x="144" y="129"/>
                </a:cubicBezTo>
                <a:cubicBezTo>
                  <a:pt x="144" y="130"/>
                  <a:pt x="143" y="130"/>
                  <a:pt x="142" y="131"/>
                </a:cubicBezTo>
                <a:close/>
                <a:moveTo>
                  <a:pt x="142" y="143"/>
                </a:moveTo>
                <a:cubicBezTo>
                  <a:pt x="142" y="143"/>
                  <a:pt x="145" y="140"/>
                  <a:pt x="145" y="142"/>
                </a:cubicBezTo>
                <a:cubicBezTo>
                  <a:pt x="147" y="140"/>
                  <a:pt x="149" y="139"/>
                  <a:pt x="150" y="138"/>
                </a:cubicBezTo>
                <a:cubicBezTo>
                  <a:pt x="148" y="139"/>
                  <a:pt x="147" y="140"/>
                  <a:pt x="146" y="140"/>
                </a:cubicBezTo>
                <a:cubicBezTo>
                  <a:pt x="147" y="139"/>
                  <a:pt x="147" y="139"/>
                  <a:pt x="148" y="138"/>
                </a:cubicBezTo>
                <a:cubicBezTo>
                  <a:pt x="147" y="139"/>
                  <a:pt x="150" y="137"/>
                  <a:pt x="150" y="137"/>
                </a:cubicBezTo>
                <a:cubicBezTo>
                  <a:pt x="148" y="138"/>
                  <a:pt x="142" y="142"/>
                  <a:pt x="142" y="143"/>
                </a:cubicBezTo>
                <a:close/>
                <a:moveTo>
                  <a:pt x="125" y="125"/>
                </a:moveTo>
                <a:cubicBezTo>
                  <a:pt x="126" y="125"/>
                  <a:pt x="128" y="123"/>
                  <a:pt x="128" y="124"/>
                </a:cubicBezTo>
                <a:cubicBezTo>
                  <a:pt x="126" y="126"/>
                  <a:pt x="124" y="127"/>
                  <a:pt x="124" y="128"/>
                </a:cubicBezTo>
                <a:cubicBezTo>
                  <a:pt x="129" y="124"/>
                  <a:pt x="129" y="124"/>
                  <a:pt x="129" y="124"/>
                </a:cubicBezTo>
                <a:cubicBezTo>
                  <a:pt x="128" y="123"/>
                  <a:pt x="132" y="121"/>
                  <a:pt x="131" y="120"/>
                </a:cubicBezTo>
                <a:cubicBezTo>
                  <a:pt x="129" y="122"/>
                  <a:pt x="127" y="123"/>
                  <a:pt x="125" y="125"/>
                </a:cubicBezTo>
                <a:close/>
                <a:moveTo>
                  <a:pt x="131" y="122"/>
                </a:moveTo>
                <a:cubicBezTo>
                  <a:pt x="132" y="122"/>
                  <a:pt x="131" y="122"/>
                  <a:pt x="131" y="123"/>
                </a:cubicBezTo>
                <a:cubicBezTo>
                  <a:pt x="132" y="122"/>
                  <a:pt x="132" y="121"/>
                  <a:pt x="133" y="120"/>
                </a:cubicBezTo>
                <a:cubicBezTo>
                  <a:pt x="134" y="120"/>
                  <a:pt x="134" y="120"/>
                  <a:pt x="134" y="120"/>
                </a:cubicBezTo>
                <a:cubicBezTo>
                  <a:pt x="133" y="120"/>
                  <a:pt x="135" y="117"/>
                  <a:pt x="131" y="119"/>
                </a:cubicBezTo>
                <a:cubicBezTo>
                  <a:pt x="131" y="120"/>
                  <a:pt x="134" y="119"/>
                  <a:pt x="131" y="122"/>
                </a:cubicBezTo>
                <a:close/>
                <a:moveTo>
                  <a:pt x="139" y="130"/>
                </a:moveTo>
                <a:cubicBezTo>
                  <a:pt x="138" y="132"/>
                  <a:pt x="142" y="129"/>
                  <a:pt x="142" y="129"/>
                </a:cubicBezTo>
                <a:lnTo>
                  <a:pt x="139" y="130"/>
                </a:lnTo>
                <a:close/>
                <a:moveTo>
                  <a:pt x="133" y="129"/>
                </a:moveTo>
                <a:cubicBezTo>
                  <a:pt x="135" y="127"/>
                  <a:pt x="136" y="126"/>
                  <a:pt x="135" y="126"/>
                </a:cubicBezTo>
                <a:cubicBezTo>
                  <a:pt x="133" y="128"/>
                  <a:pt x="132" y="129"/>
                  <a:pt x="133" y="129"/>
                </a:cubicBezTo>
                <a:close/>
                <a:moveTo>
                  <a:pt x="129" y="121"/>
                </a:moveTo>
                <a:cubicBezTo>
                  <a:pt x="128" y="120"/>
                  <a:pt x="126" y="121"/>
                  <a:pt x="124" y="124"/>
                </a:cubicBezTo>
                <a:cubicBezTo>
                  <a:pt x="125" y="123"/>
                  <a:pt x="125" y="123"/>
                  <a:pt x="124" y="124"/>
                </a:cubicBezTo>
                <a:cubicBezTo>
                  <a:pt x="123" y="124"/>
                  <a:pt x="121" y="127"/>
                  <a:pt x="120" y="128"/>
                </a:cubicBezTo>
                <a:cubicBezTo>
                  <a:pt x="121" y="128"/>
                  <a:pt x="121" y="128"/>
                  <a:pt x="120" y="130"/>
                </a:cubicBezTo>
                <a:cubicBezTo>
                  <a:pt x="121" y="129"/>
                  <a:pt x="121" y="129"/>
                  <a:pt x="121" y="129"/>
                </a:cubicBezTo>
                <a:cubicBezTo>
                  <a:pt x="125" y="126"/>
                  <a:pt x="124" y="125"/>
                  <a:pt x="128" y="123"/>
                </a:cubicBezTo>
                <a:cubicBezTo>
                  <a:pt x="127" y="122"/>
                  <a:pt x="126" y="123"/>
                  <a:pt x="129" y="121"/>
                </a:cubicBezTo>
                <a:close/>
                <a:moveTo>
                  <a:pt x="129" y="131"/>
                </a:moveTo>
                <a:cubicBezTo>
                  <a:pt x="130" y="130"/>
                  <a:pt x="133" y="127"/>
                  <a:pt x="134" y="126"/>
                </a:cubicBezTo>
                <a:cubicBezTo>
                  <a:pt x="131" y="128"/>
                  <a:pt x="130" y="130"/>
                  <a:pt x="129" y="131"/>
                </a:cubicBezTo>
                <a:close/>
                <a:moveTo>
                  <a:pt x="133" y="136"/>
                </a:moveTo>
                <a:cubicBezTo>
                  <a:pt x="135" y="136"/>
                  <a:pt x="137" y="136"/>
                  <a:pt x="139" y="133"/>
                </a:cubicBezTo>
                <a:cubicBezTo>
                  <a:pt x="136" y="135"/>
                  <a:pt x="136" y="134"/>
                  <a:pt x="133" y="136"/>
                </a:cubicBezTo>
                <a:close/>
                <a:moveTo>
                  <a:pt x="124" y="131"/>
                </a:moveTo>
                <a:cubicBezTo>
                  <a:pt x="125" y="131"/>
                  <a:pt x="125" y="131"/>
                  <a:pt x="124" y="132"/>
                </a:cubicBezTo>
                <a:cubicBezTo>
                  <a:pt x="126" y="131"/>
                  <a:pt x="131" y="127"/>
                  <a:pt x="128" y="128"/>
                </a:cubicBezTo>
                <a:cubicBezTo>
                  <a:pt x="128" y="129"/>
                  <a:pt x="126" y="130"/>
                  <a:pt x="124" y="131"/>
                </a:cubicBezTo>
                <a:close/>
                <a:moveTo>
                  <a:pt x="121" y="127"/>
                </a:moveTo>
                <a:cubicBezTo>
                  <a:pt x="121" y="126"/>
                  <a:pt x="121" y="125"/>
                  <a:pt x="123" y="124"/>
                </a:cubicBezTo>
                <a:cubicBezTo>
                  <a:pt x="120" y="126"/>
                  <a:pt x="117" y="127"/>
                  <a:pt x="117" y="128"/>
                </a:cubicBezTo>
                <a:cubicBezTo>
                  <a:pt x="118" y="128"/>
                  <a:pt x="120" y="126"/>
                  <a:pt x="121" y="126"/>
                </a:cubicBezTo>
                <a:cubicBezTo>
                  <a:pt x="120" y="126"/>
                  <a:pt x="119" y="128"/>
                  <a:pt x="121" y="127"/>
                </a:cubicBezTo>
                <a:close/>
                <a:moveTo>
                  <a:pt x="120" y="131"/>
                </a:moveTo>
                <a:cubicBezTo>
                  <a:pt x="121" y="131"/>
                  <a:pt x="122" y="131"/>
                  <a:pt x="124" y="129"/>
                </a:cubicBezTo>
                <a:cubicBezTo>
                  <a:pt x="124" y="128"/>
                  <a:pt x="121" y="130"/>
                  <a:pt x="120" y="131"/>
                </a:cubicBezTo>
                <a:close/>
                <a:moveTo>
                  <a:pt x="119" y="140"/>
                </a:moveTo>
                <a:cubicBezTo>
                  <a:pt x="121" y="139"/>
                  <a:pt x="122" y="137"/>
                  <a:pt x="124" y="135"/>
                </a:cubicBezTo>
                <a:cubicBezTo>
                  <a:pt x="124" y="134"/>
                  <a:pt x="124" y="134"/>
                  <a:pt x="124" y="134"/>
                </a:cubicBezTo>
                <a:cubicBezTo>
                  <a:pt x="121" y="137"/>
                  <a:pt x="119" y="139"/>
                  <a:pt x="119" y="140"/>
                </a:cubicBezTo>
                <a:close/>
                <a:moveTo>
                  <a:pt x="117" y="131"/>
                </a:moveTo>
                <a:cubicBezTo>
                  <a:pt x="119" y="130"/>
                  <a:pt x="117" y="130"/>
                  <a:pt x="118" y="129"/>
                </a:cubicBezTo>
                <a:cubicBezTo>
                  <a:pt x="116" y="131"/>
                  <a:pt x="116" y="131"/>
                  <a:pt x="117" y="131"/>
                </a:cubicBezTo>
                <a:close/>
                <a:moveTo>
                  <a:pt x="112" y="133"/>
                </a:moveTo>
                <a:cubicBezTo>
                  <a:pt x="112" y="134"/>
                  <a:pt x="114" y="132"/>
                  <a:pt x="113" y="133"/>
                </a:cubicBezTo>
                <a:cubicBezTo>
                  <a:pt x="117" y="130"/>
                  <a:pt x="114" y="131"/>
                  <a:pt x="112" y="133"/>
                </a:cubicBezTo>
                <a:close/>
                <a:moveTo>
                  <a:pt x="117" y="138"/>
                </a:moveTo>
                <a:cubicBezTo>
                  <a:pt x="116" y="140"/>
                  <a:pt x="113" y="143"/>
                  <a:pt x="114" y="143"/>
                </a:cubicBezTo>
                <a:cubicBezTo>
                  <a:pt x="117" y="140"/>
                  <a:pt x="116" y="140"/>
                  <a:pt x="119" y="137"/>
                </a:cubicBezTo>
                <a:cubicBezTo>
                  <a:pt x="118" y="138"/>
                  <a:pt x="118" y="137"/>
                  <a:pt x="117" y="138"/>
                </a:cubicBezTo>
                <a:close/>
                <a:moveTo>
                  <a:pt x="114" y="157"/>
                </a:moveTo>
                <a:cubicBezTo>
                  <a:pt x="112" y="158"/>
                  <a:pt x="113" y="158"/>
                  <a:pt x="111" y="158"/>
                </a:cubicBezTo>
                <a:cubicBezTo>
                  <a:pt x="113" y="158"/>
                  <a:pt x="109" y="161"/>
                  <a:pt x="109" y="161"/>
                </a:cubicBezTo>
                <a:cubicBezTo>
                  <a:pt x="111" y="159"/>
                  <a:pt x="109" y="160"/>
                  <a:pt x="108" y="161"/>
                </a:cubicBezTo>
                <a:cubicBezTo>
                  <a:pt x="108" y="162"/>
                  <a:pt x="107" y="163"/>
                  <a:pt x="107" y="164"/>
                </a:cubicBezTo>
                <a:cubicBezTo>
                  <a:pt x="105" y="166"/>
                  <a:pt x="105" y="164"/>
                  <a:pt x="102" y="167"/>
                </a:cubicBezTo>
                <a:cubicBezTo>
                  <a:pt x="102" y="169"/>
                  <a:pt x="103" y="167"/>
                  <a:pt x="104" y="167"/>
                </a:cubicBezTo>
                <a:cubicBezTo>
                  <a:pt x="103" y="168"/>
                  <a:pt x="102" y="168"/>
                  <a:pt x="101" y="169"/>
                </a:cubicBezTo>
                <a:cubicBezTo>
                  <a:pt x="103" y="169"/>
                  <a:pt x="106" y="166"/>
                  <a:pt x="107" y="164"/>
                </a:cubicBezTo>
                <a:cubicBezTo>
                  <a:pt x="106" y="167"/>
                  <a:pt x="101" y="172"/>
                  <a:pt x="99" y="173"/>
                </a:cubicBezTo>
                <a:cubicBezTo>
                  <a:pt x="99" y="173"/>
                  <a:pt x="99" y="175"/>
                  <a:pt x="98" y="175"/>
                </a:cubicBezTo>
                <a:cubicBezTo>
                  <a:pt x="98" y="175"/>
                  <a:pt x="99" y="175"/>
                  <a:pt x="98" y="175"/>
                </a:cubicBezTo>
                <a:cubicBezTo>
                  <a:pt x="99" y="175"/>
                  <a:pt x="98" y="175"/>
                  <a:pt x="99" y="175"/>
                </a:cubicBezTo>
                <a:cubicBezTo>
                  <a:pt x="99" y="175"/>
                  <a:pt x="100" y="174"/>
                  <a:pt x="100" y="174"/>
                </a:cubicBezTo>
                <a:cubicBezTo>
                  <a:pt x="100" y="174"/>
                  <a:pt x="100" y="174"/>
                  <a:pt x="100" y="174"/>
                </a:cubicBezTo>
                <a:cubicBezTo>
                  <a:pt x="101" y="172"/>
                  <a:pt x="101" y="172"/>
                  <a:pt x="101" y="172"/>
                </a:cubicBezTo>
                <a:cubicBezTo>
                  <a:pt x="102" y="172"/>
                  <a:pt x="103" y="171"/>
                  <a:pt x="104" y="170"/>
                </a:cubicBezTo>
                <a:cubicBezTo>
                  <a:pt x="103" y="170"/>
                  <a:pt x="106" y="168"/>
                  <a:pt x="106" y="167"/>
                </a:cubicBezTo>
                <a:cubicBezTo>
                  <a:pt x="108" y="166"/>
                  <a:pt x="114" y="158"/>
                  <a:pt x="117" y="157"/>
                </a:cubicBezTo>
                <a:cubicBezTo>
                  <a:pt x="117" y="157"/>
                  <a:pt x="116" y="157"/>
                  <a:pt x="117" y="156"/>
                </a:cubicBezTo>
                <a:cubicBezTo>
                  <a:pt x="119" y="155"/>
                  <a:pt x="120" y="153"/>
                  <a:pt x="123" y="151"/>
                </a:cubicBezTo>
                <a:cubicBezTo>
                  <a:pt x="122" y="150"/>
                  <a:pt x="125" y="150"/>
                  <a:pt x="126" y="148"/>
                </a:cubicBezTo>
                <a:cubicBezTo>
                  <a:pt x="126" y="148"/>
                  <a:pt x="127" y="147"/>
                  <a:pt x="126" y="147"/>
                </a:cubicBezTo>
                <a:cubicBezTo>
                  <a:pt x="123" y="150"/>
                  <a:pt x="122" y="148"/>
                  <a:pt x="120" y="151"/>
                </a:cubicBezTo>
                <a:cubicBezTo>
                  <a:pt x="121" y="150"/>
                  <a:pt x="120" y="153"/>
                  <a:pt x="119" y="153"/>
                </a:cubicBezTo>
                <a:cubicBezTo>
                  <a:pt x="119" y="152"/>
                  <a:pt x="117" y="155"/>
                  <a:pt x="116" y="155"/>
                </a:cubicBezTo>
                <a:cubicBezTo>
                  <a:pt x="117" y="154"/>
                  <a:pt x="118" y="153"/>
                  <a:pt x="118" y="152"/>
                </a:cubicBezTo>
                <a:cubicBezTo>
                  <a:pt x="117" y="154"/>
                  <a:pt x="116" y="154"/>
                  <a:pt x="116" y="154"/>
                </a:cubicBezTo>
                <a:cubicBezTo>
                  <a:pt x="116" y="154"/>
                  <a:pt x="117" y="153"/>
                  <a:pt x="117" y="153"/>
                </a:cubicBezTo>
                <a:cubicBezTo>
                  <a:pt x="115" y="155"/>
                  <a:pt x="115" y="155"/>
                  <a:pt x="114" y="157"/>
                </a:cubicBezTo>
                <a:close/>
                <a:moveTo>
                  <a:pt x="119" y="151"/>
                </a:moveTo>
                <a:cubicBezTo>
                  <a:pt x="120" y="150"/>
                  <a:pt x="121" y="149"/>
                  <a:pt x="121" y="148"/>
                </a:cubicBezTo>
                <a:cubicBezTo>
                  <a:pt x="120" y="149"/>
                  <a:pt x="119" y="149"/>
                  <a:pt x="118" y="151"/>
                </a:cubicBezTo>
                <a:cubicBezTo>
                  <a:pt x="118" y="152"/>
                  <a:pt x="119" y="150"/>
                  <a:pt x="120" y="150"/>
                </a:cubicBezTo>
                <a:cubicBezTo>
                  <a:pt x="119" y="151"/>
                  <a:pt x="118" y="152"/>
                  <a:pt x="119" y="151"/>
                </a:cubicBezTo>
                <a:close/>
                <a:moveTo>
                  <a:pt x="124" y="159"/>
                </a:moveTo>
                <a:cubicBezTo>
                  <a:pt x="125" y="159"/>
                  <a:pt x="128" y="159"/>
                  <a:pt x="128" y="157"/>
                </a:cubicBezTo>
                <a:cubicBezTo>
                  <a:pt x="125" y="160"/>
                  <a:pt x="127" y="156"/>
                  <a:pt x="124" y="159"/>
                </a:cubicBezTo>
                <a:close/>
                <a:moveTo>
                  <a:pt x="112" y="142"/>
                </a:moveTo>
                <a:cubicBezTo>
                  <a:pt x="110" y="143"/>
                  <a:pt x="109" y="144"/>
                  <a:pt x="109" y="145"/>
                </a:cubicBezTo>
                <a:cubicBezTo>
                  <a:pt x="110" y="145"/>
                  <a:pt x="111" y="143"/>
                  <a:pt x="112" y="142"/>
                </a:cubicBezTo>
                <a:cubicBezTo>
                  <a:pt x="112" y="143"/>
                  <a:pt x="112" y="143"/>
                  <a:pt x="113" y="142"/>
                </a:cubicBezTo>
                <a:cubicBezTo>
                  <a:pt x="113" y="142"/>
                  <a:pt x="112" y="142"/>
                  <a:pt x="112" y="142"/>
                </a:cubicBezTo>
                <a:close/>
                <a:moveTo>
                  <a:pt x="114" y="170"/>
                </a:moveTo>
                <a:cubicBezTo>
                  <a:pt x="115" y="170"/>
                  <a:pt x="118" y="166"/>
                  <a:pt x="117" y="166"/>
                </a:cubicBezTo>
                <a:cubicBezTo>
                  <a:pt x="115" y="168"/>
                  <a:pt x="116" y="167"/>
                  <a:pt x="114" y="170"/>
                </a:cubicBezTo>
                <a:close/>
                <a:moveTo>
                  <a:pt x="88" y="182"/>
                </a:moveTo>
                <a:cubicBezTo>
                  <a:pt x="88" y="182"/>
                  <a:pt x="89" y="182"/>
                  <a:pt x="89" y="181"/>
                </a:cubicBezTo>
                <a:cubicBezTo>
                  <a:pt x="88" y="181"/>
                  <a:pt x="88" y="182"/>
                  <a:pt x="88" y="182"/>
                </a:cubicBezTo>
                <a:close/>
                <a:moveTo>
                  <a:pt x="108" y="144"/>
                </a:moveTo>
                <a:cubicBezTo>
                  <a:pt x="106" y="144"/>
                  <a:pt x="109" y="142"/>
                  <a:pt x="108" y="142"/>
                </a:cubicBezTo>
                <a:cubicBezTo>
                  <a:pt x="107" y="142"/>
                  <a:pt x="103" y="145"/>
                  <a:pt x="103" y="145"/>
                </a:cubicBezTo>
                <a:cubicBezTo>
                  <a:pt x="105" y="144"/>
                  <a:pt x="106" y="145"/>
                  <a:pt x="107" y="144"/>
                </a:cubicBezTo>
                <a:cubicBezTo>
                  <a:pt x="109" y="143"/>
                  <a:pt x="109" y="143"/>
                  <a:pt x="110" y="141"/>
                </a:cubicBezTo>
                <a:cubicBezTo>
                  <a:pt x="110" y="141"/>
                  <a:pt x="110" y="141"/>
                  <a:pt x="110" y="141"/>
                </a:cubicBezTo>
                <a:cubicBezTo>
                  <a:pt x="107" y="143"/>
                  <a:pt x="110" y="142"/>
                  <a:pt x="108" y="144"/>
                </a:cubicBezTo>
                <a:close/>
                <a:moveTo>
                  <a:pt x="802" y="247"/>
                </a:moveTo>
                <a:cubicBezTo>
                  <a:pt x="799" y="242"/>
                  <a:pt x="799" y="242"/>
                  <a:pt x="799" y="242"/>
                </a:cubicBezTo>
                <a:cubicBezTo>
                  <a:pt x="798" y="242"/>
                  <a:pt x="801" y="247"/>
                  <a:pt x="801" y="246"/>
                </a:cubicBezTo>
                <a:cubicBezTo>
                  <a:pt x="801" y="247"/>
                  <a:pt x="801" y="247"/>
                  <a:pt x="801" y="247"/>
                </a:cubicBezTo>
                <a:cubicBezTo>
                  <a:pt x="800" y="244"/>
                  <a:pt x="802" y="246"/>
                  <a:pt x="802" y="247"/>
                </a:cubicBezTo>
                <a:close/>
                <a:moveTo>
                  <a:pt x="596" y="44"/>
                </a:moveTo>
                <a:cubicBezTo>
                  <a:pt x="592" y="42"/>
                  <a:pt x="592" y="42"/>
                  <a:pt x="592" y="42"/>
                </a:cubicBezTo>
                <a:cubicBezTo>
                  <a:pt x="592" y="43"/>
                  <a:pt x="593" y="43"/>
                  <a:pt x="594" y="44"/>
                </a:cubicBezTo>
                <a:cubicBezTo>
                  <a:pt x="591" y="43"/>
                  <a:pt x="597" y="45"/>
                  <a:pt x="596" y="44"/>
                </a:cubicBezTo>
                <a:close/>
                <a:moveTo>
                  <a:pt x="493" y="9"/>
                </a:moveTo>
                <a:cubicBezTo>
                  <a:pt x="495" y="10"/>
                  <a:pt x="500" y="11"/>
                  <a:pt x="502" y="11"/>
                </a:cubicBezTo>
                <a:cubicBezTo>
                  <a:pt x="500" y="10"/>
                  <a:pt x="492" y="9"/>
                  <a:pt x="493" y="9"/>
                </a:cubicBezTo>
                <a:close/>
                <a:moveTo>
                  <a:pt x="467" y="5"/>
                </a:moveTo>
                <a:cubicBezTo>
                  <a:pt x="469" y="5"/>
                  <a:pt x="477" y="7"/>
                  <a:pt x="475" y="6"/>
                </a:cubicBezTo>
                <a:cubicBezTo>
                  <a:pt x="473" y="6"/>
                  <a:pt x="466" y="4"/>
                  <a:pt x="466" y="5"/>
                </a:cubicBezTo>
                <a:cubicBezTo>
                  <a:pt x="467" y="6"/>
                  <a:pt x="469" y="7"/>
                  <a:pt x="470" y="6"/>
                </a:cubicBezTo>
                <a:cubicBezTo>
                  <a:pt x="469" y="6"/>
                  <a:pt x="468" y="6"/>
                  <a:pt x="467" y="5"/>
                </a:cubicBezTo>
                <a:close/>
                <a:moveTo>
                  <a:pt x="411" y="0"/>
                </a:moveTo>
                <a:cubicBezTo>
                  <a:pt x="410" y="0"/>
                  <a:pt x="406" y="0"/>
                  <a:pt x="404" y="1"/>
                </a:cubicBezTo>
                <a:cubicBezTo>
                  <a:pt x="407" y="1"/>
                  <a:pt x="411" y="1"/>
                  <a:pt x="414" y="1"/>
                </a:cubicBezTo>
                <a:cubicBezTo>
                  <a:pt x="413" y="1"/>
                  <a:pt x="411" y="1"/>
                  <a:pt x="412" y="1"/>
                </a:cubicBezTo>
                <a:cubicBezTo>
                  <a:pt x="413" y="1"/>
                  <a:pt x="417" y="0"/>
                  <a:pt x="415" y="0"/>
                </a:cubicBezTo>
                <a:cubicBezTo>
                  <a:pt x="415" y="1"/>
                  <a:pt x="413" y="0"/>
                  <a:pt x="411" y="0"/>
                </a:cubicBezTo>
                <a:close/>
                <a:moveTo>
                  <a:pt x="394" y="50"/>
                </a:moveTo>
                <a:cubicBezTo>
                  <a:pt x="394" y="49"/>
                  <a:pt x="401" y="50"/>
                  <a:pt x="399" y="50"/>
                </a:cubicBezTo>
                <a:cubicBezTo>
                  <a:pt x="399" y="49"/>
                  <a:pt x="391" y="49"/>
                  <a:pt x="394" y="50"/>
                </a:cubicBezTo>
                <a:close/>
                <a:moveTo>
                  <a:pt x="388" y="50"/>
                </a:moveTo>
                <a:cubicBezTo>
                  <a:pt x="389" y="50"/>
                  <a:pt x="391" y="51"/>
                  <a:pt x="393" y="50"/>
                </a:cubicBezTo>
                <a:cubicBezTo>
                  <a:pt x="384" y="50"/>
                  <a:pt x="379" y="50"/>
                  <a:pt x="376" y="50"/>
                </a:cubicBezTo>
                <a:cubicBezTo>
                  <a:pt x="379" y="50"/>
                  <a:pt x="373" y="51"/>
                  <a:pt x="376" y="51"/>
                </a:cubicBezTo>
                <a:cubicBezTo>
                  <a:pt x="378" y="50"/>
                  <a:pt x="383" y="51"/>
                  <a:pt x="382" y="50"/>
                </a:cubicBezTo>
                <a:cubicBezTo>
                  <a:pt x="383" y="50"/>
                  <a:pt x="386" y="50"/>
                  <a:pt x="388" y="50"/>
                </a:cubicBezTo>
                <a:close/>
                <a:moveTo>
                  <a:pt x="350" y="7"/>
                </a:moveTo>
                <a:cubicBezTo>
                  <a:pt x="351" y="6"/>
                  <a:pt x="358" y="6"/>
                  <a:pt x="359" y="6"/>
                </a:cubicBezTo>
                <a:cubicBezTo>
                  <a:pt x="355" y="6"/>
                  <a:pt x="351" y="7"/>
                  <a:pt x="349" y="7"/>
                </a:cubicBezTo>
                <a:cubicBezTo>
                  <a:pt x="350" y="7"/>
                  <a:pt x="350" y="7"/>
                  <a:pt x="350" y="7"/>
                </a:cubicBezTo>
                <a:cubicBezTo>
                  <a:pt x="350" y="7"/>
                  <a:pt x="349" y="7"/>
                  <a:pt x="350" y="7"/>
                </a:cubicBezTo>
                <a:close/>
                <a:moveTo>
                  <a:pt x="350" y="8"/>
                </a:moveTo>
                <a:cubicBezTo>
                  <a:pt x="350" y="8"/>
                  <a:pt x="350" y="8"/>
                  <a:pt x="351" y="7"/>
                </a:cubicBezTo>
                <a:cubicBezTo>
                  <a:pt x="348" y="8"/>
                  <a:pt x="348" y="7"/>
                  <a:pt x="347" y="7"/>
                </a:cubicBezTo>
                <a:cubicBezTo>
                  <a:pt x="346" y="8"/>
                  <a:pt x="345" y="8"/>
                  <a:pt x="343" y="8"/>
                </a:cubicBezTo>
                <a:cubicBezTo>
                  <a:pt x="342" y="8"/>
                  <a:pt x="336" y="8"/>
                  <a:pt x="335" y="9"/>
                </a:cubicBezTo>
                <a:cubicBezTo>
                  <a:pt x="336" y="9"/>
                  <a:pt x="337" y="9"/>
                  <a:pt x="337" y="9"/>
                </a:cubicBezTo>
                <a:cubicBezTo>
                  <a:pt x="334" y="10"/>
                  <a:pt x="330" y="9"/>
                  <a:pt x="327" y="11"/>
                </a:cubicBezTo>
                <a:cubicBezTo>
                  <a:pt x="331" y="11"/>
                  <a:pt x="333" y="10"/>
                  <a:pt x="336" y="10"/>
                </a:cubicBezTo>
                <a:cubicBezTo>
                  <a:pt x="336" y="9"/>
                  <a:pt x="337" y="9"/>
                  <a:pt x="339" y="9"/>
                </a:cubicBezTo>
                <a:cubicBezTo>
                  <a:pt x="339" y="9"/>
                  <a:pt x="336" y="9"/>
                  <a:pt x="337" y="10"/>
                </a:cubicBezTo>
                <a:cubicBezTo>
                  <a:pt x="342" y="9"/>
                  <a:pt x="350" y="9"/>
                  <a:pt x="351" y="8"/>
                </a:cubicBezTo>
                <a:cubicBezTo>
                  <a:pt x="350" y="8"/>
                  <a:pt x="350" y="8"/>
                  <a:pt x="350" y="8"/>
                </a:cubicBezTo>
                <a:close/>
                <a:moveTo>
                  <a:pt x="314" y="14"/>
                </a:moveTo>
                <a:cubicBezTo>
                  <a:pt x="315" y="14"/>
                  <a:pt x="322" y="13"/>
                  <a:pt x="320" y="13"/>
                </a:cubicBezTo>
                <a:cubicBezTo>
                  <a:pt x="317" y="14"/>
                  <a:pt x="316" y="13"/>
                  <a:pt x="314" y="14"/>
                </a:cubicBezTo>
                <a:close/>
                <a:moveTo>
                  <a:pt x="241" y="77"/>
                </a:moveTo>
                <a:cubicBezTo>
                  <a:pt x="240" y="77"/>
                  <a:pt x="241" y="75"/>
                  <a:pt x="240" y="76"/>
                </a:cubicBezTo>
                <a:cubicBezTo>
                  <a:pt x="240" y="76"/>
                  <a:pt x="238" y="77"/>
                  <a:pt x="238" y="77"/>
                </a:cubicBezTo>
                <a:cubicBezTo>
                  <a:pt x="238" y="77"/>
                  <a:pt x="238" y="77"/>
                  <a:pt x="237" y="77"/>
                </a:cubicBezTo>
                <a:cubicBezTo>
                  <a:pt x="237" y="78"/>
                  <a:pt x="238" y="77"/>
                  <a:pt x="238" y="77"/>
                </a:cubicBezTo>
                <a:cubicBezTo>
                  <a:pt x="236" y="79"/>
                  <a:pt x="236" y="78"/>
                  <a:pt x="235" y="79"/>
                </a:cubicBezTo>
                <a:cubicBezTo>
                  <a:pt x="236" y="79"/>
                  <a:pt x="240" y="77"/>
                  <a:pt x="241" y="77"/>
                </a:cubicBezTo>
                <a:close/>
                <a:moveTo>
                  <a:pt x="232" y="80"/>
                </a:moveTo>
                <a:cubicBezTo>
                  <a:pt x="232" y="81"/>
                  <a:pt x="233" y="81"/>
                  <a:pt x="228" y="83"/>
                </a:cubicBezTo>
                <a:cubicBezTo>
                  <a:pt x="231" y="83"/>
                  <a:pt x="236" y="79"/>
                  <a:pt x="241" y="77"/>
                </a:cubicBezTo>
                <a:cubicBezTo>
                  <a:pt x="238" y="78"/>
                  <a:pt x="235" y="79"/>
                  <a:pt x="232" y="80"/>
                </a:cubicBezTo>
                <a:close/>
                <a:moveTo>
                  <a:pt x="222" y="84"/>
                </a:moveTo>
                <a:cubicBezTo>
                  <a:pt x="220" y="86"/>
                  <a:pt x="220" y="87"/>
                  <a:pt x="223" y="86"/>
                </a:cubicBezTo>
                <a:cubicBezTo>
                  <a:pt x="221" y="87"/>
                  <a:pt x="219" y="89"/>
                  <a:pt x="217" y="89"/>
                </a:cubicBezTo>
                <a:cubicBezTo>
                  <a:pt x="217" y="88"/>
                  <a:pt x="219" y="88"/>
                  <a:pt x="219" y="87"/>
                </a:cubicBezTo>
                <a:cubicBezTo>
                  <a:pt x="217" y="88"/>
                  <a:pt x="213" y="90"/>
                  <a:pt x="213" y="91"/>
                </a:cubicBezTo>
                <a:cubicBezTo>
                  <a:pt x="218" y="88"/>
                  <a:pt x="214" y="91"/>
                  <a:pt x="215" y="91"/>
                </a:cubicBezTo>
                <a:cubicBezTo>
                  <a:pt x="219" y="89"/>
                  <a:pt x="219" y="89"/>
                  <a:pt x="219" y="89"/>
                </a:cubicBezTo>
                <a:cubicBezTo>
                  <a:pt x="219" y="88"/>
                  <a:pt x="224" y="86"/>
                  <a:pt x="226" y="84"/>
                </a:cubicBezTo>
                <a:cubicBezTo>
                  <a:pt x="222" y="86"/>
                  <a:pt x="223" y="85"/>
                  <a:pt x="222" y="84"/>
                </a:cubicBezTo>
                <a:close/>
                <a:moveTo>
                  <a:pt x="214" y="101"/>
                </a:moveTo>
                <a:cubicBezTo>
                  <a:pt x="214" y="103"/>
                  <a:pt x="210" y="104"/>
                  <a:pt x="207" y="106"/>
                </a:cubicBezTo>
                <a:cubicBezTo>
                  <a:pt x="211" y="104"/>
                  <a:pt x="216" y="101"/>
                  <a:pt x="220" y="99"/>
                </a:cubicBezTo>
                <a:cubicBezTo>
                  <a:pt x="219" y="99"/>
                  <a:pt x="215" y="102"/>
                  <a:pt x="215" y="101"/>
                </a:cubicBezTo>
                <a:cubicBezTo>
                  <a:pt x="219" y="99"/>
                  <a:pt x="223" y="98"/>
                  <a:pt x="226" y="95"/>
                </a:cubicBezTo>
                <a:cubicBezTo>
                  <a:pt x="223" y="97"/>
                  <a:pt x="219" y="98"/>
                  <a:pt x="214" y="101"/>
                </a:cubicBezTo>
                <a:close/>
                <a:moveTo>
                  <a:pt x="211" y="86"/>
                </a:moveTo>
                <a:cubicBezTo>
                  <a:pt x="213" y="83"/>
                  <a:pt x="216" y="83"/>
                  <a:pt x="217" y="81"/>
                </a:cubicBezTo>
                <a:cubicBezTo>
                  <a:pt x="214" y="83"/>
                  <a:pt x="214" y="82"/>
                  <a:pt x="210" y="84"/>
                </a:cubicBezTo>
                <a:cubicBezTo>
                  <a:pt x="210" y="85"/>
                  <a:pt x="208" y="86"/>
                  <a:pt x="211" y="86"/>
                </a:cubicBezTo>
                <a:close/>
                <a:moveTo>
                  <a:pt x="210" y="82"/>
                </a:moveTo>
                <a:cubicBezTo>
                  <a:pt x="211" y="82"/>
                  <a:pt x="207" y="83"/>
                  <a:pt x="208" y="84"/>
                </a:cubicBezTo>
                <a:cubicBezTo>
                  <a:pt x="211" y="83"/>
                  <a:pt x="211" y="82"/>
                  <a:pt x="213" y="80"/>
                </a:cubicBezTo>
                <a:cubicBezTo>
                  <a:pt x="214" y="80"/>
                  <a:pt x="214" y="81"/>
                  <a:pt x="215" y="80"/>
                </a:cubicBezTo>
                <a:cubicBezTo>
                  <a:pt x="216" y="79"/>
                  <a:pt x="212" y="81"/>
                  <a:pt x="210" y="82"/>
                </a:cubicBezTo>
                <a:close/>
                <a:moveTo>
                  <a:pt x="203" y="100"/>
                </a:moveTo>
                <a:cubicBezTo>
                  <a:pt x="201" y="100"/>
                  <a:pt x="199" y="102"/>
                  <a:pt x="199" y="102"/>
                </a:cubicBezTo>
                <a:cubicBezTo>
                  <a:pt x="201" y="100"/>
                  <a:pt x="205" y="97"/>
                  <a:pt x="207" y="96"/>
                </a:cubicBezTo>
                <a:cubicBezTo>
                  <a:pt x="207" y="96"/>
                  <a:pt x="213" y="92"/>
                  <a:pt x="212" y="92"/>
                </a:cubicBezTo>
                <a:cubicBezTo>
                  <a:pt x="211" y="93"/>
                  <a:pt x="207" y="95"/>
                  <a:pt x="207" y="96"/>
                </a:cubicBezTo>
                <a:cubicBezTo>
                  <a:pt x="204" y="97"/>
                  <a:pt x="201" y="100"/>
                  <a:pt x="197" y="101"/>
                </a:cubicBezTo>
                <a:cubicBezTo>
                  <a:pt x="197" y="102"/>
                  <a:pt x="198" y="101"/>
                  <a:pt x="196" y="103"/>
                </a:cubicBezTo>
                <a:cubicBezTo>
                  <a:pt x="192" y="104"/>
                  <a:pt x="183" y="110"/>
                  <a:pt x="180" y="114"/>
                </a:cubicBezTo>
                <a:cubicBezTo>
                  <a:pt x="175" y="115"/>
                  <a:pt x="167" y="123"/>
                  <a:pt x="160" y="128"/>
                </a:cubicBezTo>
                <a:cubicBezTo>
                  <a:pt x="161" y="128"/>
                  <a:pt x="163" y="127"/>
                  <a:pt x="161" y="129"/>
                </a:cubicBezTo>
                <a:cubicBezTo>
                  <a:pt x="164" y="127"/>
                  <a:pt x="163" y="126"/>
                  <a:pt x="165" y="125"/>
                </a:cubicBezTo>
                <a:cubicBezTo>
                  <a:pt x="166" y="125"/>
                  <a:pt x="167" y="124"/>
                  <a:pt x="165" y="127"/>
                </a:cubicBezTo>
                <a:cubicBezTo>
                  <a:pt x="167" y="125"/>
                  <a:pt x="166" y="126"/>
                  <a:pt x="168" y="125"/>
                </a:cubicBezTo>
                <a:cubicBezTo>
                  <a:pt x="168" y="124"/>
                  <a:pt x="169" y="122"/>
                  <a:pt x="167" y="123"/>
                </a:cubicBezTo>
                <a:cubicBezTo>
                  <a:pt x="172" y="119"/>
                  <a:pt x="174" y="119"/>
                  <a:pt x="177" y="116"/>
                </a:cubicBezTo>
                <a:cubicBezTo>
                  <a:pt x="176" y="117"/>
                  <a:pt x="178" y="116"/>
                  <a:pt x="179" y="115"/>
                </a:cubicBezTo>
                <a:cubicBezTo>
                  <a:pt x="179" y="115"/>
                  <a:pt x="178" y="115"/>
                  <a:pt x="179" y="114"/>
                </a:cubicBezTo>
                <a:cubicBezTo>
                  <a:pt x="183" y="113"/>
                  <a:pt x="189" y="107"/>
                  <a:pt x="193" y="105"/>
                </a:cubicBezTo>
                <a:cubicBezTo>
                  <a:pt x="193" y="105"/>
                  <a:pt x="192" y="105"/>
                  <a:pt x="194" y="104"/>
                </a:cubicBezTo>
                <a:cubicBezTo>
                  <a:pt x="193" y="106"/>
                  <a:pt x="196" y="103"/>
                  <a:pt x="198" y="102"/>
                </a:cubicBezTo>
                <a:cubicBezTo>
                  <a:pt x="198" y="103"/>
                  <a:pt x="189" y="108"/>
                  <a:pt x="194" y="106"/>
                </a:cubicBezTo>
                <a:cubicBezTo>
                  <a:pt x="192" y="107"/>
                  <a:pt x="190" y="108"/>
                  <a:pt x="190" y="108"/>
                </a:cubicBezTo>
                <a:cubicBezTo>
                  <a:pt x="194" y="106"/>
                  <a:pt x="190" y="109"/>
                  <a:pt x="189" y="110"/>
                </a:cubicBezTo>
                <a:cubicBezTo>
                  <a:pt x="194" y="107"/>
                  <a:pt x="196" y="106"/>
                  <a:pt x="200" y="103"/>
                </a:cubicBezTo>
                <a:cubicBezTo>
                  <a:pt x="201" y="103"/>
                  <a:pt x="200" y="103"/>
                  <a:pt x="201" y="102"/>
                </a:cubicBezTo>
                <a:cubicBezTo>
                  <a:pt x="202" y="102"/>
                  <a:pt x="205" y="100"/>
                  <a:pt x="205" y="99"/>
                </a:cubicBezTo>
                <a:cubicBezTo>
                  <a:pt x="207" y="98"/>
                  <a:pt x="210" y="96"/>
                  <a:pt x="210" y="97"/>
                </a:cubicBezTo>
                <a:cubicBezTo>
                  <a:pt x="212" y="96"/>
                  <a:pt x="213" y="96"/>
                  <a:pt x="213" y="95"/>
                </a:cubicBezTo>
                <a:cubicBezTo>
                  <a:pt x="211" y="96"/>
                  <a:pt x="215" y="94"/>
                  <a:pt x="214" y="94"/>
                </a:cubicBezTo>
                <a:cubicBezTo>
                  <a:pt x="213" y="95"/>
                  <a:pt x="213" y="94"/>
                  <a:pt x="211" y="95"/>
                </a:cubicBezTo>
                <a:cubicBezTo>
                  <a:pt x="211" y="96"/>
                  <a:pt x="207" y="98"/>
                  <a:pt x="205" y="99"/>
                </a:cubicBezTo>
                <a:cubicBezTo>
                  <a:pt x="205" y="99"/>
                  <a:pt x="202" y="101"/>
                  <a:pt x="202" y="101"/>
                </a:cubicBezTo>
                <a:cubicBezTo>
                  <a:pt x="200" y="101"/>
                  <a:pt x="205" y="99"/>
                  <a:pt x="203" y="100"/>
                </a:cubicBezTo>
                <a:close/>
                <a:moveTo>
                  <a:pt x="201" y="82"/>
                </a:moveTo>
                <a:cubicBezTo>
                  <a:pt x="203" y="81"/>
                  <a:pt x="203" y="82"/>
                  <a:pt x="205" y="81"/>
                </a:cubicBezTo>
                <a:cubicBezTo>
                  <a:pt x="205" y="80"/>
                  <a:pt x="206" y="80"/>
                  <a:pt x="205" y="79"/>
                </a:cubicBezTo>
                <a:cubicBezTo>
                  <a:pt x="203" y="80"/>
                  <a:pt x="202" y="81"/>
                  <a:pt x="201" y="82"/>
                </a:cubicBezTo>
                <a:close/>
                <a:moveTo>
                  <a:pt x="192" y="82"/>
                </a:moveTo>
                <a:cubicBezTo>
                  <a:pt x="192" y="81"/>
                  <a:pt x="194" y="80"/>
                  <a:pt x="194" y="80"/>
                </a:cubicBezTo>
                <a:cubicBezTo>
                  <a:pt x="192" y="80"/>
                  <a:pt x="187" y="84"/>
                  <a:pt x="190" y="83"/>
                </a:cubicBezTo>
                <a:cubicBezTo>
                  <a:pt x="192" y="81"/>
                  <a:pt x="191" y="83"/>
                  <a:pt x="191" y="83"/>
                </a:cubicBezTo>
                <a:cubicBezTo>
                  <a:pt x="192" y="83"/>
                  <a:pt x="194" y="82"/>
                  <a:pt x="195" y="81"/>
                </a:cubicBezTo>
                <a:cubicBezTo>
                  <a:pt x="195" y="81"/>
                  <a:pt x="195" y="82"/>
                  <a:pt x="195" y="82"/>
                </a:cubicBezTo>
                <a:cubicBezTo>
                  <a:pt x="197" y="81"/>
                  <a:pt x="197" y="81"/>
                  <a:pt x="197" y="81"/>
                </a:cubicBezTo>
                <a:cubicBezTo>
                  <a:pt x="197" y="80"/>
                  <a:pt x="197" y="80"/>
                  <a:pt x="197" y="80"/>
                </a:cubicBezTo>
                <a:cubicBezTo>
                  <a:pt x="194" y="82"/>
                  <a:pt x="193" y="81"/>
                  <a:pt x="192" y="82"/>
                </a:cubicBezTo>
                <a:close/>
                <a:moveTo>
                  <a:pt x="196" y="84"/>
                </a:moveTo>
                <a:cubicBezTo>
                  <a:pt x="193" y="86"/>
                  <a:pt x="192" y="85"/>
                  <a:pt x="192" y="85"/>
                </a:cubicBezTo>
                <a:cubicBezTo>
                  <a:pt x="192" y="86"/>
                  <a:pt x="191" y="86"/>
                  <a:pt x="191" y="87"/>
                </a:cubicBezTo>
                <a:cubicBezTo>
                  <a:pt x="193" y="86"/>
                  <a:pt x="192" y="87"/>
                  <a:pt x="194" y="87"/>
                </a:cubicBezTo>
                <a:cubicBezTo>
                  <a:pt x="196" y="86"/>
                  <a:pt x="195" y="86"/>
                  <a:pt x="197" y="85"/>
                </a:cubicBezTo>
                <a:cubicBezTo>
                  <a:pt x="198" y="84"/>
                  <a:pt x="195" y="86"/>
                  <a:pt x="195" y="85"/>
                </a:cubicBezTo>
                <a:cubicBezTo>
                  <a:pt x="195" y="85"/>
                  <a:pt x="198" y="82"/>
                  <a:pt x="196" y="83"/>
                </a:cubicBezTo>
                <a:cubicBezTo>
                  <a:pt x="196" y="83"/>
                  <a:pt x="196" y="83"/>
                  <a:pt x="196" y="84"/>
                </a:cubicBezTo>
                <a:close/>
                <a:moveTo>
                  <a:pt x="187" y="104"/>
                </a:moveTo>
                <a:cubicBezTo>
                  <a:pt x="188" y="103"/>
                  <a:pt x="188" y="105"/>
                  <a:pt x="192" y="103"/>
                </a:cubicBezTo>
                <a:cubicBezTo>
                  <a:pt x="192" y="102"/>
                  <a:pt x="190" y="103"/>
                  <a:pt x="190" y="103"/>
                </a:cubicBezTo>
                <a:cubicBezTo>
                  <a:pt x="192" y="102"/>
                  <a:pt x="193" y="101"/>
                  <a:pt x="194" y="99"/>
                </a:cubicBezTo>
                <a:cubicBezTo>
                  <a:pt x="195" y="100"/>
                  <a:pt x="195" y="100"/>
                  <a:pt x="195" y="100"/>
                </a:cubicBezTo>
                <a:cubicBezTo>
                  <a:pt x="197" y="98"/>
                  <a:pt x="198" y="98"/>
                  <a:pt x="201" y="96"/>
                </a:cubicBezTo>
                <a:cubicBezTo>
                  <a:pt x="200" y="96"/>
                  <a:pt x="201" y="94"/>
                  <a:pt x="200" y="95"/>
                </a:cubicBezTo>
                <a:cubicBezTo>
                  <a:pt x="196" y="97"/>
                  <a:pt x="191" y="101"/>
                  <a:pt x="189" y="102"/>
                </a:cubicBezTo>
                <a:cubicBezTo>
                  <a:pt x="188" y="103"/>
                  <a:pt x="191" y="102"/>
                  <a:pt x="188" y="103"/>
                </a:cubicBezTo>
                <a:cubicBezTo>
                  <a:pt x="188" y="103"/>
                  <a:pt x="187" y="104"/>
                  <a:pt x="187" y="104"/>
                </a:cubicBezTo>
                <a:close/>
                <a:moveTo>
                  <a:pt x="198" y="107"/>
                </a:moveTo>
                <a:cubicBezTo>
                  <a:pt x="200" y="106"/>
                  <a:pt x="201" y="105"/>
                  <a:pt x="202" y="105"/>
                </a:cubicBezTo>
                <a:cubicBezTo>
                  <a:pt x="201" y="105"/>
                  <a:pt x="199" y="106"/>
                  <a:pt x="198" y="106"/>
                </a:cubicBezTo>
                <a:cubicBezTo>
                  <a:pt x="200" y="105"/>
                  <a:pt x="200" y="104"/>
                  <a:pt x="202" y="103"/>
                </a:cubicBezTo>
                <a:cubicBezTo>
                  <a:pt x="201" y="104"/>
                  <a:pt x="203" y="102"/>
                  <a:pt x="205" y="102"/>
                </a:cubicBezTo>
                <a:cubicBezTo>
                  <a:pt x="204" y="101"/>
                  <a:pt x="200" y="104"/>
                  <a:pt x="197" y="105"/>
                </a:cubicBezTo>
                <a:cubicBezTo>
                  <a:pt x="199" y="105"/>
                  <a:pt x="196" y="108"/>
                  <a:pt x="198" y="107"/>
                </a:cubicBezTo>
                <a:close/>
                <a:moveTo>
                  <a:pt x="186" y="99"/>
                </a:moveTo>
                <a:cubicBezTo>
                  <a:pt x="183" y="101"/>
                  <a:pt x="173" y="108"/>
                  <a:pt x="182" y="103"/>
                </a:cubicBezTo>
                <a:cubicBezTo>
                  <a:pt x="183" y="101"/>
                  <a:pt x="187" y="99"/>
                  <a:pt x="183" y="102"/>
                </a:cubicBezTo>
                <a:cubicBezTo>
                  <a:pt x="186" y="100"/>
                  <a:pt x="187" y="99"/>
                  <a:pt x="188" y="98"/>
                </a:cubicBezTo>
                <a:cubicBezTo>
                  <a:pt x="187" y="99"/>
                  <a:pt x="187" y="98"/>
                  <a:pt x="186" y="99"/>
                </a:cubicBezTo>
                <a:close/>
                <a:moveTo>
                  <a:pt x="169" y="89"/>
                </a:moveTo>
                <a:cubicBezTo>
                  <a:pt x="171" y="89"/>
                  <a:pt x="178" y="83"/>
                  <a:pt x="174" y="85"/>
                </a:cubicBezTo>
                <a:cubicBezTo>
                  <a:pt x="174" y="86"/>
                  <a:pt x="171" y="88"/>
                  <a:pt x="169" y="89"/>
                </a:cubicBezTo>
                <a:close/>
                <a:moveTo>
                  <a:pt x="182" y="123"/>
                </a:moveTo>
                <a:cubicBezTo>
                  <a:pt x="187" y="120"/>
                  <a:pt x="189" y="118"/>
                  <a:pt x="195" y="114"/>
                </a:cubicBezTo>
                <a:cubicBezTo>
                  <a:pt x="194" y="115"/>
                  <a:pt x="195" y="113"/>
                  <a:pt x="194" y="114"/>
                </a:cubicBezTo>
                <a:cubicBezTo>
                  <a:pt x="194" y="114"/>
                  <a:pt x="191" y="117"/>
                  <a:pt x="189" y="118"/>
                </a:cubicBezTo>
                <a:cubicBezTo>
                  <a:pt x="190" y="117"/>
                  <a:pt x="190" y="117"/>
                  <a:pt x="190" y="116"/>
                </a:cubicBezTo>
                <a:cubicBezTo>
                  <a:pt x="188" y="118"/>
                  <a:pt x="186" y="120"/>
                  <a:pt x="183" y="121"/>
                </a:cubicBezTo>
                <a:cubicBezTo>
                  <a:pt x="184" y="121"/>
                  <a:pt x="184" y="120"/>
                  <a:pt x="183" y="121"/>
                </a:cubicBezTo>
                <a:cubicBezTo>
                  <a:pt x="183" y="121"/>
                  <a:pt x="182" y="123"/>
                  <a:pt x="182" y="123"/>
                </a:cubicBezTo>
                <a:close/>
                <a:moveTo>
                  <a:pt x="178" y="110"/>
                </a:moveTo>
                <a:cubicBezTo>
                  <a:pt x="180" y="109"/>
                  <a:pt x="180" y="109"/>
                  <a:pt x="180" y="109"/>
                </a:cubicBezTo>
                <a:cubicBezTo>
                  <a:pt x="178" y="111"/>
                  <a:pt x="182" y="109"/>
                  <a:pt x="182" y="108"/>
                </a:cubicBezTo>
                <a:cubicBezTo>
                  <a:pt x="181" y="108"/>
                  <a:pt x="179" y="109"/>
                  <a:pt x="178" y="110"/>
                </a:cubicBezTo>
                <a:close/>
                <a:moveTo>
                  <a:pt x="178" y="117"/>
                </a:moveTo>
                <a:cubicBezTo>
                  <a:pt x="177" y="118"/>
                  <a:pt x="176" y="118"/>
                  <a:pt x="175" y="120"/>
                </a:cubicBezTo>
                <a:cubicBezTo>
                  <a:pt x="176" y="119"/>
                  <a:pt x="176" y="119"/>
                  <a:pt x="177" y="119"/>
                </a:cubicBezTo>
                <a:cubicBezTo>
                  <a:pt x="178" y="118"/>
                  <a:pt x="182" y="116"/>
                  <a:pt x="181" y="116"/>
                </a:cubicBezTo>
                <a:cubicBezTo>
                  <a:pt x="177" y="119"/>
                  <a:pt x="181" y="114"/>
                  <a:pt x="178" y="117"/>
                </a:cubicBezTo>
                <a:close/>
                <a:moveTo>
                  <a:pt x="164" y="122"/>
                </a:moveTo>
                <a:cubicBezTo>
                  <a:pt x="169" y="117"/>
                  <a:pt x="172" y="117"/>
                  <a:pt x="177" y="112"/>
                </a:cubicBezTo>
                <a:cubicBezTo>
                  <a:pt x="174" y="114"/>
                  <a:pt x="176" y="112"/>
                  <a:pt x="174" y="113"/>
                </a:cubicBezTo>
                <a:cubicBezTo>
                  <a:pt x="171" y="116"/>
                  <a:pt x="165" y="119"/>
                  <a:pt x="164" y="122"/>
                </a:cubicBezTo>
                <a:close/>
                <a:moveTo>
                  <a:pt x="159" y="111"/>
                </a:moveTo>
                <a:cubicBezTo>
                  <a:pt x="160" y="110"/>
                  <a:pt x="164" y="108"/>
                  <a:pt x="164" y="107"/>
                </a:cubicBezTo>
                <a:cubicBezTo>
                  <a:pt x="162" y="109"/>
                  <a:pt x="158" y="112"/>
                  <a:pt x="159" y="111"/>
                </a:cubicBezTo>
                <a:close/>
                <a:moveTo>
                  <a:pt x="170" y="123"/>
                </a:moveTo>
                <a:cubicBezTo>
                  <a:pt x="172" y="122"/>
                  <a:pt x="175" y="118"/>
                  <a:pt x="172" y="121"/>
                </a:cubicBezTo>
                <a:cubicBezTo>
                  <a:pt x="172" y="121"/>
                  <a:pt x="173" y="120"/>
                  <a:pt x="173" y="121"/>
                </a:cubicBezTo>
                <a:cubicBezTo>
                  <a:pt x="172" y="121"/>
                  <a:pt x="168" y="124"/>
                  <a:pt x="170" y="123"/>
                </a:cubicBezTo>
                <a:close/>
                <a:moveTo>
                  <a:pt x="125" y="113"/>
                </a:moveTo>
                <a:cubicBezTo>
                  <a:pt x="123" y="114"/>
                  <a:pt x="123" y="114"/>
                  <a:pt x="123" y="114"/>
                </a:cubicBezTo>
                <a:cubicBezTo>
                  <a:pt x="123" y="115"/>
                  <a:pt x="122" y="116"/>
                  <a:pt x="123" y="115"/>
                </a:cubicBezTo>
                <a:cubicBezTo>
                  <a:pt x="125" y="114"/>
                  <a:pt x="125" y="114"/>
                  <a:pt x="125" y="113"/>
                </a:cubicBezTo>
                <a:cubicBezTo>
                  <a:pt x="125" y="113"/>
                  <a:pt x="126" y="113"/>
                  <a:pt x="126" y="112"/>
                </a:cubicBezTo>
                <a:cubicBezTo>
                  <a:pt x="125" y="113"/>
                  <a:pt x="125" y="113"/>
                  <a:pt x="125" y="113"/>
                </a:cubicBezTo>
                <a:close/>
                <a:moveTo>
                  <a:pt x="107" y="138"/>
                </a:moveTo>
                <a:cubicBezTo>
                  <a:pt x="106" y="138"/>
                  <a:pt x="106" y="138"/>
                  <a:pt x="105" y="139"/>
                </a:cubicBezTo>
                <a:cubicBezTo>
                  <a:pt x="105" y="138"/>
                  <a:pt x="107" y="136"/>
                  <a:pt x="107" y="136"/>
                </a:cubicBezTo>
                <a:cubicBezTo>
                  <a:pt x="105" y="138"/>
                  <a:pt x="104" y="139"/>
                  <a:pt x="102" y="141"/>
                </a:cubicBezTo>
                <a:cubicBezTo>
                  <a:pt x="104" y="141"/>
                  <a:pt x="106" y="140"/>
                  <a:pt x="108" y="139"/>
                </a:cubicBezTo>
                <a:cubicBezTo>
                  <a:pt x="104" y="141"/>
                  <a:pt x="110" y="134"/>
                  <a:pt x="107" y="137"/>
                </a:cubicBezTo>
                <a:cubicBezTo>
                  <a:pt x="107" y="137"/>
                  <a:pt x="107" y="137"/>
                  <a:pt x="107" y="138"/>
                </a:cubicBezTo>
                <a:close/>
                <a:moveTo>
                  <a:pt x="128" y="160"/>
                </a:moveTo>
                <a:cubicBezTo>
                  <a:pt x="127" y="161"/>
                  <a:pt x="126" y="161"/>
                  <a:pt x="126" y="161"/>
                </a:cubicBezTo>
                <a:cubicBezTo>
                  <a:pt x="125" y="163"/>
                  <a:pt x="128" y="160"/>
                  <a:pt x="128" y="162"/>
                </a:cubicBezTo>
                <a:cubicBezTo>
                  <a:pt x="127" y="163"/>
                  <a:pt x="126" y="164"/>
                  <a:pt x="125" y="164"/>
                </a:cubicBezTo>
                <a:cubicBezTo>
                  <a:pt x="125" y="165"/>
                  <a:pt x="128" y="162"/>
                  <a:pt x="129" y="162"/>
                </a:cubicBezTo>
                <a:cubicBezTo>
                  <a:pt x="128" y="162"/>
                  <a:pt x="127" y="163"/>
                  <a:pt x="127" y="163"/>
                </a:cubicBezTo>
                <a:cubicBezTo>
                  <a:pt x="131" y="161"/>
                  <a:pt x="128" y="162"/>
                  <a:pt x="131" y="159"/>
                </a:cubicBezTo>
                <a:cubicBezTo>
                  <a:pt x="130" y="159"/>
                  <a:pt x="127" y="162"/>
                  <a:pt x="128" y="160"/>
                </a:cubicBezTo>
                <a:close/>
                <a:moveTo>
                  <a:pt x="95" y="148"/>
                </a:moveTo>
                <a:cubicBezTo>
                  <a:pt x="95" y="148"/>
                  <a:pt x="96" y="148"/>
                  <a:pt x="96" y="148"/>
                </a:cubicBezTo>
                <a:cubicBezTo>
                  <a:pt x="94" y="149"/>
                  <a:pt x="94" y="150"/>
                  <a:pt x="94" y="150"/>
                </a:cubicBezTo>
                <a:cubicBezTo>
                  <a:pt x="98" y="147"/>
                  <a:pt x="99" y="145"/>
                  <a:pt x="101" y="143"/>
                </a:cubicBezTo>
                <a:cubicBezTo>
                  <a:pt x="102" y="143"/>
                  <a:pt x="102" y="142"/>
                  <a:pt x="102" y="141"/>
                </a:cubicBezTo>
                <a:cubicBezTo>
                  <a:pt x="100" y="143"/>
                  <a:pt x="97" y="147"/>
                  <a:pt x="95" y="148"/>
                </a:cubicBezTo>
                <a:close/>
                <a:moveTo>
                  <a:pt x="110" y="169"/>
                </a:moveTo>
                <a:cubicBezTo>
                  <a:pt x="110" y="169"/>
                  <a:pt x="111" y="169"/>
                  <a:pt x="111" y="169"/>
                </a:cubicBezTo>
                <a:cubicBezTo>
                  <a:pt x="110" y="170"/>
                  <a:pt x="109" y="171"/>
                  <a:pt x="109" y="171"/>
                </a:cubicBezTo>
                <a:cubicBezTo>
                  <a:pt x="112" y="168"/>
                  <a:pt x="113" y="166"/>
                  <a:pt x="114" y="165"/>
                </a:cubicBezTo>
                <a:cubicBezTo>
                  <a:pt x="114" y="165"/>
                  <a:pt x="114" y="165"/>
                  <a:pt x="114" y="165"/>
                </a:cubicBezTo>
                <a:cubicBezTo>
                  <a:pt x="112" y="167"/>
                  <a:pt x="111" y="169"/>
                  <a:pt x="110" y="169"/>
                </a:cubicBezTo>
                <a:close/>
                <a:moveTo>
                  <a:pt x="91" y="154"/>
                </a:moveTo>
                <a:cubicBezTo>
                  <a:pt x="92" y="155"/>
                  <a:pt x="92" y="155"/>
                  <a:pt x="92" y="155"/>
                </a:cubicBezTo>
                <a:cubicBezTo>
                  <a:pt x="94" y="153"/>
                  <a:pt x="93" y="153"/>
                  <a:pt x="94" y="152"/>
                </a:cubicBezTo>
                <a:cubicBezTo>
                  <a:pt x="94" y="152"/>
                  <a:pt x="94" y="152"/>
                  <a:pt x="95" y="152"/>
                </a:cubicBezTo>
                <a:cubicBezTo>
                  <a:pt x="95" y="152"/>
                  <a:pt x="95" y="151"/>
                  <a:pt x="95" y="151"/>
                </a:cubicBezTo>
                <a:cubicBezTo>
                  <a:pt x="94" y="151"/>
                  <a:pt x="94" y="151"/>
                  <a:pt x="94" y="152"/>
                </a:cubicBezTo>
                <a:cubicBezTo>
                  <a:pt x="93" y="153"/>
                  <a:pt x="93" y="153"/>
                  <a:pt x="91" y="154"/>
                </a:cubicBezTo>
                <a:close/>
                <a:moveTo>
                  <a:pt x="92" y="162"/>
                </a:moveTo>
                <a:cubicBezTo>
                  <a:pt x="94" y="162"/>
                  <a:pt x="97" y="157"/>
                  <a:pt x="99" y="155"/>
                </a:cubicBezTo>
                <a:cubicBezTo>
                  <a:pt x="96" y="158"/>
                  <a:pt x="95" y="159"/>
                  <a:pt x="92" y="162"/>
                </a:cubicBezTo>
                <a:close/>
                <a:moveTo>
                  <a:pt x="88" y="161"/>
                </a:moveTo>
                <a:cubicBezTo>
                  <a:pt x="87" y="161"/>
                  <a:pt x="87" y="161"/>
                  <a:pt x="87" y="161"/>
                </a:cubicBezTo>
                <a:cubicBezTo>
                  <a:pt x="87" y="161"/>
                  <a:pt x="87" y="161"/>
                  <a:pt x="87" y="161"/>
                </a:cubicBezTo>
                <a:cubicBezTo>
                  <a:pt x="87" y="162"/>
                  <a:pt x="87" y="162"/>
                  <a:pt x="87" y="162"/>
                </a:cubicBezTo>
                <a:cubicBezTo>
                  <a:pt x="87" y="162"/>
                  <a:pt x="87" y="162"/>
                  <a:pt x="87" y="162"/>
                </a:cubicBezTo>
                <a:cubicBezTo>
                  <a:pt x="87" y="162"/>
                  <a:pt x="87" y="163"/>
                  <a:pt x="87" y="163"/>
                </a:cubicBezTo>
                <a:cubicBezTo>
                  <a:pt x="87" y="163"/>
                  <a:pt x="87" y="162"/>
                  <a:pt x="87" y="162"/>
                </a:cubicBezTo>
                <a:cubicBezTo>
                  <a:pt x="87" y="162"/>
                  <a:pt x="87" y="162"/>
                  <a:pt x="88" y="161"/>
                </a:cubicBezTo>
                <a:cubicBezTo>
                  <a:pt x="89" y="160"/>
                  <a:pt x="89" y="160"/>
                  <a:pt x="89" y="160"/>
                </a:cubicBezTo>
                <a:cubicBezTo>
                  <a:pt x="88" y="162"/>
                  <a:pt x="90" y="159"/>
                  <a:pt x="91" y="158"/>
                </a:cubicBezTo>
                <a:cubicBezTo>
                  <a:pt x="91" y="157"/>
                  <a:pt x="93" y="157"/>
                  <a:pt x="94" y="156"/>
                </a:cubicBezTo>
                <a:cubicBezTo>
                  <a:pt x="92" y="156"/>
                  <a:pt x="90" y="158"/>
                  <a:pt x="88" y="161"/>
                </a:cubicBezTo>
                <a:close/>
                <a:moveTo>
                  <a:pt x="106" y="176"/>
                </a:moveTo>
                <a:cubicBezTo>
                  <a:pt x="106" y="177"/>
                  <a:pt x="105" y="177"/>
                  <a:pt x="105" y="178"/>
                </a:cubicBezTo>
                <a:cubicBezTo>
                  <a:pt x="104" y="178"/>
                  <a:pt x="104" y="178"/>
                  <a:pt x="104" y="178"/>
                </a:cubicBezTo>
                <a:cubicBezTo>
                  <a:pt x="104" y="179"/>
                  <a:pt x="103" y="179"/>
                  <a:pt x="103" y="180"/>
                </a:cubicBezTo>
                <a:cubicBezTo>
                  <a:pt x="104" y="179"/>
                  <a:pt x="104" y="180"/>
                  <a:pt x="104" y="179"/>
                </a:cubicBezTo>
                <a:cubicBezTo>
                  <a:pt x="105" y="179"/>
                  <a:pt x="105" y="180"/>
                  <a:pt x="106" y="179"/>
                </a:cubicBezTo>
                <a:cubicBezTo>
                  <a:pt x="105" y="179"/>
                  <a:pt x="105" y="179"/>
                  <a:pt x="105" y="179"/>
                </a:cubicBezTo>
                <a:cubicBezTo>
                  <a:pt x="105" y="178"/>
                  <a:pt x="105" y="179"/>
                  <a:pt x="106" y="178"/>
                </a:cubicBezTo>
                <a:cubicBezTo>
                  <a:pt x="105" y="179"/>
                  <a:pt x="108" y="175"/>
                  <a:pt x="108" y="175"/>
                </a:cubicBezTo>
                <a:cubicBezTo>
                  <a:pt x="108" y="175"/>
                  <a:pt x="108" y="175"/>
                  <a:pt x="109" y="175"/>
                </a:cubicBezTo>
                <a:cubicBezTo>
                  <a:pt x="108" y="175"/>
                  <a:pt x="107" y="175"/>
                  <a:pt x="106" y="176"/>
                </a:cubicBezTo>
                <a:close/>
                <a:moveTo>
                  <a:pt x="109" y="180"/>
                </a:moveTo>
                <a:cubicBezTo>
                  <a:pt x="108" y="180"/>
                  <a:pt x="108" y="180"/>
                  <a:pt x="108" y="180"/>
                </a:cubicBezTo>
                <a:cubicBezTo>
                  <a:pt x="108" y="181"/>
                  <a:pt x="108" y="181"/>
                  <a:pt x="108" y="181"/>
                </a:cubicBezTo>
                <a:cubicBezTo>
                  <a:pt x="107" y="181"/>
                  <a:pt x="107" y="181"/>
                  <a:pt x="107" y="181"/>
                </a:cubicBezTo>
                <a:cubicBezTo>
                  <a:pt x="107" y="181"/>
                  <a:pt x="107" y="181"/>
                  <a:pt x="107" y="181"/>
                </a:cubicBezTo>
                <a:cubicBezTo>
                  <a:pt x="106" y="182"/>
                  <a:pt x="106" y="183"/>
                  <a:pt x="105" y="184"/>
                </a:cubicBezTo>
                <a:cubicBezTo>
                  <a:pt x="106" y="184"/>
                  <a:pt x="107" y="183"/>
                  <a:pt x="107" y="182"/>
                </a:cubicBezTo>
                <a:cubicBezTo>
                  <a:pt x="108" y="182"/>
                  <a:pt x="108" y="182"/>
                  <a:pt x="108" y="182"/>
                </a:cubicBezTo>
                <a:cubicBezTo>
                  <a:pt x="108" y="182"/>
                  <a:pt x="108" y="182"/>
                  <a:pt x="110" y="180"/>
                </a:cubicBezTo>
                <a:cubicBezTo>
                  <a:pt x="110" y="180"/>
                  <a:pt x="109" y="180"/>
                  <a:pt x="109" y="180"/>
                </a:cubicBezTo>
                <a:close/>
                <a:moveTo>
                  <a:pt x="88" y="171"/>
                </a:moveTo>
                <a:cubicBezTo>
                  <a:pt x="89" y="170"/>
                  <a:pt x="88" y="170"/>
                  <a:pt x="88" y="170"/>
                </a:cubicBezTo>
                <a:cubicBezTo>
                  <a:pt x="89" y="171"/>
                  <a:pt x="90" y="169"/>
                  <a:pt x="90" y="169"/>
                </a:cubicBezTo>
                <a:cubicBezTo>
                  <a:pt x="90" y="169"/>
                  <a:pt x="90" y="168"/>
                  <a:pt x="89" y="169"/>
                </a:cubicBezTo>
                <a:cubicBezTo>
                  <a:pt x="89" y="169"/>
                  <a:pt x="88" y="170"/>
                  <a:pt x="88" y="171"/>
                </a:cubicBezTo>
                <a:close/>
                <a:moveTo>
                  <a:pt x="98" y="180"/>
                </a:moveTo>
                <a:cubicBezTo>
                  <a:pt x="99" y="179"/>
                  <a:pt x="99" y="180"/>
                  <a:pt x="100" y="180"/>
                </a:cubicBezTo>
                <a:cubicBezTo>
                  <a:pt x="99" y="179"/>
                  <a:pt x="98" y="179"/>
                  <a:pt x="98" y="180"/>
                </a:cubicBezTo>
                <a:close/>
                <a:moveTo>
                  <a:pt x="102" y="183"/>
                </a:moveTo>
                <a:cubicBezTo>
                  <a:pt x="102" y="182"/>
                  <a:pt x="101" y="182"/>
                  <a:pt x="102" y="182"/>
                </a:cubicBezTo>
                <a:cubicBezTo>
                  <a:pt x="102" y="182"/>
                  <a:pt x="102" y="183"/>
                  <a:pt x="102" y="182"/>
                </a:cubicBezTo>
                <a:cubicBezTo>
                  <a:pt x="102" y="182"/>
                  <a:pt x="101" y="182"/>
                  <a:pt x="101" y="182"/>
                </a:cubicBezTo>
                <a:cubicBezTo>
                  <a:pt x="102" y="182"/>
                  <a:pt x="101" y="183"/>
                  <a:pt x="102" y="183"/>
                </a:cubicBezTo>
                <a:close/>
                <a:moveTo>
                  <a:pt x="102" y="191"/>
                </a:moveTo>
                <a:cubicBezTo>
                  <a:pt x="102" y="191"/>
                  <a:pt x="104" y="189"/>
                  <a:pt x="104" y="188"/>
                </a:cubicBezTo>
                <a:cubicBezTo>
                  <a:pt x="103" y="187"/>
                  <a:pt x="103" y="186"/>
                  <a:pt x="102" y="187"/>
                </a:cubicBezTo>
                <a:cubicBezTo>
                  <a:pt x="104" y="188"/>
                  <a:pt x="101" y="190"/>
                  <a:pt x="102" y="191"/>
                </a:cubicBezTo>
                <a:close/>
                <a:moveTo>
                  <a:pt x="100" y="187"/>
                </a:moveTo>
                <a:cubicBezTo>
                  <a:pt x="100" y="187"/>
                  <a:pt x="99" y="187"/>
                  <a:pt x="100" y="187"/>
                </a:cubicBezTo>
                <a:cubicBezTo>
                  <a:pt x="100" y="187"/>
                  <a:pt x="101" y="187"/>
                  <a:pt x="101" y="187"/>
                </a:cubicBezTo>
                <a:cubicBezTo>
                  <a:pt x="100" y="187"/>
                  <a:pt x="100" y="187"/>
                  <a:pt x="100" y="187"/>
                </a:cubicBezTo>
                <a:close/>
                <a:moveTo>
                  <a:pt x="99" y="192"/>
                </a:moveTo>
                <a:cubicBezTo>
                  <a:pt x="97" y="193"/>
                  <a:pt x="94" y="197"/>
                  <a:pt x="94" y="198"/>
                </a:cubicBezTo>
                <a:cubicBezTo>
                  <a:pt x="95" y="197"/>
                  <a:pt x="96" y="196"/>
                  <a:pt x="97" y="194"/>
                </a:cubicBezTo>
                <a:cubicBezTo>
                  <a:pt x="97" y="195"/>
                  <a:pt x="97" y="195"/>
                  <a:pt x="97" y="194"/>
                </a:cubicBezTo>
                <a:cubicBezTo>
                  <a:pt x="98" y="192"/>
                  <a:pt x="101" y="192"/>
                  <a:pt x="102" y="189"/>
                </a:cubicBezTo>
                <a:cubicBezTo>
                  <a:pt x="101" y="189"/>
                  <a:pt x="101" y="190"/>
                  <a:pt x="101" y="190"/>
                </a:cubicBezTo>
                <a:cubicBezTo>
                  <a:pt x="100" y="189"/>
                  <a:pt x="102" y="189"/>
                  <a:pt x="102" y="188"/>
                </a:cubicBezTo>
                <a:cubicBezTo>
                  <a:pt x="100" y="189"/>
                  <a:pt x="100" y="191"/>
                  <a:pt x="98" y="191"/>
                </a:cubicBezTo>
                <a:cubicBezTo>
                  <a:pt x="99" y="191"/>
                  <a:pt x="99" y="192"/>
                  <a:pt x="99" y="192"/>
                </a:cubicBezTo>
                <a:close/>
                <a:moveTo>
                  <a:pt x="95" y="191"/>
                </a:moveTo>
                <a:cubicBezTo>
                  <a:pt x="96" y="191"/>
                  <a:pt x="95" y="192"/>
                  <a:pt x="96" y="192"/>
                </a:cubicBezTo>
                <a:cubicBezTo>
                  <a:pt x="96" y="191"/>
                  <a:pt x="98" y="191"/>
                  <a:pt x="97" y="190"/>
                </a:cubicBezTo>
                <a:cubicBezTo>
                  <a:pt x="98" y="190"/>
                  <a:pt x="98" y="189"/>
                  <a:pt x="98" y="189"/>
                </a:cubicBezTo>
                <a:cubicBezTo>
                  <a:pt x="98" y="189"/>
                  <a:pt x="97" y="189"/>
                  <a:pt x="98" y="189"/>
                </a:cubicBezTo>
                <a:cubicBezTo>
                  <a:pt x="98" y="189"/>
                  <a:pt x="99" y="189"/>
                  <a:pt x="100" y="188"/>
                </a:cubicBezTo>
                <a:cubicBezTo>
                  <a:pt x="99" y="187"/>
                  <a:pt x="99" y="187"/>
                  <a:pt x="99" y="187"/>
                </a:cubicBezTo>
                <a:cubicBezTo>
                  <a:pt x="98" y="187"/>
                  <a:pt x="99" y="188"/>
                  <a:pt x="98" y="188"/>
                </a:cubicBezTo>
                <a:cubicBezTo>
                  <a:pt x="98" y="187"/>
                  <a:pt x="96" y="189"/>
                  <a:pt x="97" y="190"/>
                </a:cubicBezTo>
                <a:cubicBezTo>
                  <a:pt x="96" y="190"/>
                  <a:pt x="96" y="190"/>
                  <a:pt x="96" y="190"/>
                </a:cubicBezTo>
                <a:cubicBezTo>
                  <a:pt x="96" y="190"/>
                  <a:pt x="97" y="190"/>
                  <a:pt x="96" y="191"/>
                </a:cubicBezTo>
                <a:cubicBezTo>
                  <a:pt x="96" y="190"/>
                  <a:pt x="96" y="190"/>
                  <a:pt x="96" y="190"/>
                </a:cubicBezTo>
                <a:cubicBezTo>
                  <a:pt x="96" y="191"/>
                  <a:pt x="96" y="191"/>
                  <a:pt x="95" y="191"/>
                </a:cubicBezTo>
                <a:close/>
                <a:moveTo>
                  <a:pt x="85" y="191"/>
                </a:moveTo>
                <a:cubicBezTo>
                  <a:pt x="85" y="194"/>
                  <a:pt x="82" y="195"/>
                  <a:pt x="81" y="197"/>
                </a:cubicBezTo>
                <a:cubicBezTo>
                  <a:pt x="82" y="198"/>
                  <a:pt x="82" y="197"/>
                  <a:pt x="82" y="197"/>
                </a:cubicBezTo>
                <a:cubicBezTo>
                  <a:pt x="84" y="195"/>
                  <a:pt x="85" y="193"/>
                  <a:pt x="87" y="192"/>
                </a:cubicBezTo>
                <a:cubicBezTo>
                  <a:pt x="87" y="192"/>
                  <a:pt x="87" y="193"/>
                  <a:pt x="88" y="193"/>
                </a:cubicBezTo>
                <a:cubicBezTo>
                  <a:pt x="88" y="193"/>
                  <a:pt x="89" y="191"/>
                  <a:pt x="90" y="191"/>
                </a:cubicBezTo>
                <a:cubicBezTo>
                  <a:pt x="89" y="190"/>
                  <a:pt x="89" y="190"/>
                  <a:pt x="89" y="190"/>
                </a:cubicBezTo>
                <a:cubicBezTo>
                  <a:pt x="89" y="191"/>
                  <a:pt x="88" y="193"/>
                  <a:pt x="87" y="192"/>
                </a:cubicBezTo>
                <a:cubicBezTo>
                  <a:pt x="87" y="191"/>
                  <a:pt x="88" y="190"/>
                  <a:pt x="89" y="189"/>
                </a:cubicBezTo>
                <a:cubicBezTo>
                  <a:pt x="88" y="189"/>
                  <a:pt x="88" y="188"/>
                  <a:pt x="87" y="189"/>
                </a:cubicBezTo>
                <a:cubicBezTo>
                  <a:pt x="88" y="189"/>
                  <a:pt x="87" y="190"/>
                  <a:pt x="88" y="190"/>
                </a:cubicBezTo>
                <a:cubicBezTo>
                  <a:pt x="87" y="190"/>
                  <a:pt x="88" y="190"/>
                  <a:pt x="87" y="190"/>
                </a:cubicBezTo>
                <a:cubicBezTo>
                  <a:pt x="86" y="190"/>
                  <a:pt x="86" y="192"/>
                  <a:pt x="85" y="191"/>
                </a:cubicBezTo>
                <a:cubicBezTo>
                  <a:pt x="86" y="191"/>
                  <a:pt x="86" y="191"/>
                  <a:pt x="86" y="191"/>
                </a:cubicBezTo>
                <a:cubicBezTo>
                  <a:pt x="85" y="191"/>
                  <a:pt x="86" y="191"/>
                  <a:pt x="85" y="191"/>
                </a:cubicBezTo>
                <a:close/>
                <a:moveTo>
                  <a:pt x="94" y="201"/>
                </a:moveTo>
                <a:cubicBezTo>
                  <a:pt x="95" y="200"/>
                  <a:pt x="94" y="199"/>
                  <a:pt x="95" y="200"/>
                </a:cubicBezTo>
                <a:cubicBezTo>
                  <a:pt x="95" y="199"/>
                  <a:pt x="95" y="199"/>
                  <a:pt x="96" y="199"/>
                </a:cubicBezTo>
                <a:cubicBezTo>
                  <a:pt x="94" y="198"/>
                  <a:pt x="94" y="200"/>
                  <a:pt x="94" y="201"/>
                </a:cubicBezTo>
                <a:close/>
                <a:moveTo>
                  <a:pt x="93" y="198"/>
                </a:moveTo>
                <a:cubicBezTo>
                  <a:pt x="93" y="199"/>
                  <a:pt x="93" y="199"/>
                  <a:pt x="92" y="199"/>
                </a:cubicBezTo>
                <a:cubicBezTo>
                  <a:pt x="93" y="200"/>
                  <a:pt x="91" y="200"/>
                  <a:pt x="92" y="200"/>
                </a:cubicBezTo>
                <a:cubicBezTo>
                  <a:pt x="92" y="199"/>
                  <a:pt x="94" y="199"/>
                  <a:pt x="93" y="198"/>
                </a:cubicBezTo>
                <a:close/>
                <a:moveTo>
                  <a:pt x="91" y="201"/>
                </a:moveTo>
                <a:cubicBezTo>
                  <a:pt x="91" y="202"/>
                  <a:pt x="91" y="201"/>
                  <a:pt x="90" y="201"/>
                </a:cubicBezTo>
                <a:cubicBezTo>
                  <a:pt x="90" y="202"/>
                  <a:pt x="91" y="202"/>
                  <a:pt x="91" y="202"/>
                </a:cubicBezTo>
                <a:cubicBezTo>
                  <a:pt x="91" y="202"/>
                  <a:pt x="91" y="202"/>
                  <a:pt x="91" y="203"/>
                </a:cubicBezTo>
                <a:cubicBezTo>
                  <a:pt x="91" y="202"/>
                  <a:pt x="92" y="202"/>
                  <a:pt x="91" y="202"/>
                </a:cubicBezTo>
                <a:cubicBezTo>
                  <a:pt x="92" y="201"/>
                  <a:pt x="92" y="202"/>
                  <a:pt x="92" y="201"/>
                </a:cubicBezTo>
                <a:cubicBezTo>
                  <a:pt x="92" y="201"/>
                  <a:pt x="92" y="201"/>
                  <a:pt x="92" y="201"/>
                </a:cubicBezTo>
                <a:cubicBezTo>
                  <a:pt x="92" y="200"/>
                  <a:pt x="92" y="201"/>
                  <a:pt x="93" y="201"/>
                </a:cubicBezTo>
                <a:cubicBezTo>
                  <a:pt x="93" y="200"/>
                  <a:pt x="93" y="200"/>
                  <a:pt x="93" y="200"/>
                </a:cubicBezTo>
                <a:cubicBezTo>
                  <a:pt x="92" y="199"/>
                  <a:pt x="92" y="201"/>
                  <a:pt x="91" y="201"/>
                </a:cubicBezTo>
                <a:close/>
                <a:moveTo>
                  <a:pt x="87" y="202"/>
                </a:moveTo>
                <a:cubicBezTo>
                  <a:pt x="87" y="203"/>
                  <a:pt x="86" y="204"/>
                  <a:pt x="86" y="205"/>
                </a:cubicBezTo>
                <a:cubicBezTo>
                  <a:pt x="88" y="203"/>
                  <a:pt x="89" y="204"/>
                  <a:pt x="90" y="205"/>
                </a:cubicBezTo>
                <a:cubicBezTo>
                  <a:pt x="89" y="204"/>
                  <a:pt x="90" y="204"/>
                  <a:pt x="90" y="204"/>
                </a:cubicBezTo>
                <a:cubicBezTo>
                  <a:pt x="90" y="204"/>
                  <a:pt x="89" y="204"/>
                  <a:pt x="89" y="203"/>
                </a:cubicBezTo>
                <a:cubicBezTo>
                  <a:pt x="89" y="204"/>
                  <a:pt x="89" y="203"/>
                  <a:pt x="88" y="203"/>
                </a:cubicBezTo>
                <a:cubicBezTo>
                  <a:pt x="88" y="203"/>
                  <a:pt x="88" y="203"/>
                  <a:pt x="88" y="203"/>
                </a:cubicBezTo>
                <a:cubicBezTo>
                  <a:pt x="88" y="203"/>
                  <a:pt x="88" y="203"/>
                  <a:pt x="88" y="203"/>
                </a:cubicBezTo>
                <a:cubicBezTo>
                  <a:pt x="88" y="203"/>
                  <a:pt x="88" y="202"/>
                  <a:pt x="89" y="202"/>
                </a:cubicBezTo>
                <a:cubicBezTo>
                  <a:pt x="87" y="202"/>
                  <a:pt x="88" y="201"/>
                  <a:pt x="87" y="202"/>
                </a:cubicBezTo>
                <a:close/>
                <a:moveTo>
                  <a:pt x="64" y="186"/>
                </a:moveTo>
                <a:cubicBezTo>
                  <a:pt x="65" y="186"/>
                  <a:pt x="65" y="186"/>
                  <a:pt x="65" y="186"/>
                </a:cubicBezTo>
                <a:cubicBezTo>
                  <a:pt x="65" y="186"/>
                  <a:pt x="65" y="186"/>
                  <a:pt x="65" y="186"/>
                </a:cubicBezTo>
                <a:cubicBezTo>
                  <a:pt x="65" y="186"/>
                  <a:pt x="65" y="186"/>
                  <a:pt x="65" y="186"/>
                </a:cubicBezTo>
                <a:cubicBezTo>
                  <a:pt x="65" y="186"/>
                  <a:pt x="65" y="186"/>
                  <a:pt x="65" y="186"/>
                </a:cubicBezTo>
                <a:cubicBezTo>
                  <a:pt x="65" y="186"/>
                  <a:pt x="64" y="186"/>
                  <a:pt x="64" y="186"/>
                </a:cubicBezTo>
                <a:close/>
                <a:moveTo>
                  <a:pt x="86" y="208"/>
                </a:moveTo>
                <a:cubicBezTo>
                  <a:pt x="86" y="208"/>
                  <a:pt x="86" y="207"/>
                  <a:pt x="86" y="207"/>
                </a:cubicBezTo>
                <a:cubicBezTo>
                  <a:pt x="85" y="207"/>
                  <a:pt x="87" y="207"/>
                  <a:pt x="87" y="206"/>
                </a:cubicBezTo>
                <a:cubicBezTo>
                  <a:pt x="86" y="206"/>
                  <a:pt x="85" y="208"/>
                  <a:pt x="86" y="208"/>
                </a:cubicBezTo>
                <a:close/>
                <a:moveTo>
                  <a:pt x="84" y="206"/>
                </a:moveTo>
                <a:cubicBezTo>
                  <a:pt x="84" y="206"/>
                  <a:pt x="84" y="207"/>
                  <a:pt x="85" y="206"/>
                </a:cubicBezTo>
                <a:cubicBezTo>
                  <a:pt x="84" y="206"/>
                  <a:pt x="84" y="205"/>
                  <a:pt x="84" y="206"/>
                </a:cubicBezTo>
                <a:cubicBezTo>
                  <a:pt x="84" y="206"/>
                  <a:pt x="83" y="205"/>
                  <a:pt x="84" y="206"/>
                </a:cubicBezTo>
                <a:close/>
                <a:moveTo>
                  <a:pt x="79" y="215"/>
                </a:moveTo>
                <a:cubicBezTo>
                  <a:pt x="79" y="215"/>
                  <a:pt x="79" y="215"/>
                  <a:pt x="80" y="215"/>
                </a:cubicBezTo>
                <a:cubicBezTo>
                  <a:pt x="80" y="214"/>
                  <a:pt x="82" y="213"/>
                  <a:pt x="81" y="212"/>
                </a:cubicBezTo>
                <a:cubicBezTo>
                  <a:pt x="81" y="212"/>
                  <a:pt x="81" y="212"/>
                  <a:pt x="81" y="212"/>
                </a:cubicBezTo>
                <a:cubicBezTo>
                  <a:pt x="81" y="212"/>
                  <a:pt x="80" y="212"/>
                  <a:pt x="80" y="212"/>
                </a:cubicBezTo>
                <a:cubicBezTo>
                  <a:pt x="81" y="212"/>
                  <a:pt x="81" y="212"/>
                  <a:pt x="81" y="213"/>
                </a:cubicBezTo>
                <a:cubicBezTo>
                  <a:pt x="80" y="212"/>
                  <a:pt x="80" y="213"/>
                  <a:pt x="80" y="212"/>
                </a:cubicBezTo>
                <a:cubicBezTo>
                  <a:pt x="79" y="212"/>
                  <a:pt x="79" y="212"/>
                  <a:pt x="79" y="213"/>
                </a:cubicBezTo>
                <a:cubicBezTo>
                  <a:pt x="79" y="214"/>
                  <a:pt x="77" y="216"/>
                  <a:pt x="76" y="217"/>
                </a:cubicBezTo>
                <a:cubicBezTo>
                  <a:pt x="77" y="217"/>
                  <a:pt x="77" y="216"/>
                  <a:pt x="77" y="217"/>
                </a:cubicBezTo>
                <a:cubicBezTo>
                  <a:pt x="77" y="217"/>
                  <a:pt x="77" y="217"/>
                  <a:pt x="77" y="217"/>
                </a:cubicBezTo>
                <a:cubicBezTo>
                  <a:pt x="77" y="217"/>
                  <a:pt x="78" y="216"/>
                  <a:pt x="79" y="216"/>
                </a:cubicBezTo>
                <a:cubicBezTo>
                  <a:pt x="78" y="216"/>
                  <a:pt x="78" y="215"/>
                  <a:pt x="78" y="215"/>
                </a:cubicBezTo>
                <a:cubicBezTo>
                  <a:pt x="79" y="215"/>
                  <a:pt x="78" y="215"/>
                  <a:pt x="79" y="215"/>
                </a:cubicBezTo>
                <a:cubicBezTo>
                  <a:pt x="79" y="215"/>
                  <a:pt x="79" y="215"/>
                  <a:pt x="79" y="215"/>
                </a:cubicBezTo>
                <a:close/>
                <a:moveTo>
                  <a:pt x="74" y="207"/>
                </a:moveTo>
                <a:cubicBezTo>
                  <a:pt x="73" y="207"/>
                  <a:pt x="73" y="208"/>
                  <a:pt x="72" y="207"/>
                </a:cubicBezTo>
                <a:cubicBezTo>
                  <a:pt x="71" y="209"/>
                  <a:pt x="70" y="210"/>
                  <a:pt x="69" y="210"/>
                </a:cubicBezTo>
                <a:cubicBezTo>
                  <a:pt x="68" y="211"/>
                  <a:pt x="69" y="210"/>
                  <a:pt x="69" y="211"/>
                </a:cubicBezTo>
                <a:cubicBezTo>
                  <a:pt x="68" y="211"/>
                  <a:pt x="69" y="212"/>
                  <a:pt x="68" y="212"/>
                </a:cubicBezTo>
                <a:cubicBezTo>
                  <a:pt x="69" y="212"/>
                  <a:pt x="69" y="211"/>
                  <a:pt x="68" y="211"/>
                </a:cubicBezTo>
                <a:cubicBezTo>
                  <a:pt x="68" y="212"/>
                  <a:pt x="67" y="212"/>
                  <a:pt x="68" y="213"/>
                </a:cubicBezTo>
                <a:cubicBezTo>
                  <a:pt x="68" y="213"/>
                  <a:pt x="68" y="213"/>
                  <a:pt x="68" y="213"/>
                </a:cubicBezTo>
                <a:cubicBezTo>
                  <a:pt x="69" y="212"/>
                  <a:pt x="69" y="213"/>
                  <a:pt x="69" y="214"/>
                </a:cubicBezTo>
                <a:cubicBezTo>
                  <a:pt x="70" y="213"/>
                  <a:pt x="70" y="211"/>
                  <a:pt x="71" y="211"/>
                </a:cubicBezTo>
                <a:cubicBezTo>
                  <a:pt x="70" y="211"/>
                  <a:pt x="70" y="212"/>
                  <a:pt x="70" y="212"/>
                </a:cubicBezTo>
                <a:cubicBezTo>
                  <a:pt x="71" y="212"/>
                  <a:pt x="71" y="212"/>
                  <a:pt x="71" y="212"/>
                </a:cubicBezTo>
                <a:cubicBezTo>
                  <a:pt x="71" y="213"/>
                  <a:pt x="70" y="213"/>
                  <a:pt x="71" y="214"/>
                </a:cubicBezTo>
                <a:cubicBezTo>
                  <a:pt x="69" y="213"/>
                  <a:pt x="70" y="215"/>
                  <a:pt x="69" y="216"/>
                </a:cubicBezTo>
                <a:cubicBezTo>
                  <a:pt x="68" y="217"/>
                  <a:pt x="66" y="218"/>
                  <a:pt x="67" y="219"/>
                </a:cubicBezTo>
                <a:cubicBezTo>
                  <a:pt x="65" y="219"/>
                  <a:pt x="64" y="222"/>
                  <a:pt x="62" y="223"/>
                </a:cubicBezTo>
                <a:cubicBezTo>
                  <a:pt x="63" y="223"/>
                  <a:pt x="62" y="223"/>
                  <a:pt x="63" y="223"/>
                </a:cubicBezTo>
                <a:cubicBezTo>
                  <a:pt x="63" y="223"/>
                  <a:pt x="62" y="225"/>
                  <a:pt x="63" y="225"/>
                </a:cubicBezTo>
                <a:cubicBezTo>
                  <a:pt x="63" y="224"/>
                  <a:pt x="63" y="223"/>
                  <a:pt x="64" y="223"/>
                </a:cubicBezTo>
                <a:cubicBezTo>
                  <a:pt x="64" y="221"/>
                  <a:pt x="67" y="221"/>
                  <a:pt x="67" y="219"/>
                </a:cubicBezTo>
                <a:cubicBezTo>
                  <a:pt x="68" y="218"/>
                  <a:pt x="68" y="218"/>
                  <a:pt x="69" y="217"/>
                </a:cubicBezTo>
                <a:cubicBezTo>
                  <a:pt x="69" y="217"/>
                  <a:pt x="68" y="217"/>
                  <a:pt x="69" y="216"/>
                </a:cubicBezTo>
                <a:cubicBezTo>
                  <a:pt x="70" y="217"/>
                  <a:pt x="69" y="216"/>
                  <a:pt x="69" y="216"/>
                </a:cubicBezTo>
                <a:cubicBezTo>
                  <a:pt x="70" y="216"/>
                  <a:pt x="73" y="213"/>
                  <a:pt x="72" y="212"/>
                </a:cubicBezTo>
                <a:cubicBezTo>
                  <a:pt x="73" y="212"/>
                  <a:pt x="73" y="212"/>
                  <a:pt x="73" y="212"/>
                </a:cubicBezTo>
                <a:cubicBezTo>
                  <a:pt x="73" y="211"/>
                  <a:pt x="73" y="210"/>
                  <a:pt x="72" y="210"/>
                </a:cubicBezTo>
                <a:cubicBezTo>
                  <a:pt x="73" y="210"/>
                  <a:pt x="73" y="210"/>
                  <a:pt x="73" y="211"/>
                </a:cubicBezTo>
                <a:cubicBezTo>
                  <a:pt x="72" y="210"/>
                  <a:pt x="72" y="211"/>
                  <a:pt x="72" y="211"/>
                </a:cubicBezTo>
                <a:cubicBezTo>
                  <a:pt x="72" y="210"/>
                  <a:pt x="72" y="209"/>
                  <a:pt x="72" y="209"/>
                </a:cubicBezTo>
                <a:cubicBezTo>
                  <a:pt x="72" y="210"/>
                  <a:pt x="71" y="210"/>
                  <a:pt x="71" y="210"/>
                </a:cubicBezTo>
                <a:cubicBezTo>
                  <a:pt x="72" y="210"/>
                  <a:pt x="71" y="209"/>
                  <a:pt x="72" y="209"/>
                </a:cubicBezTo>
                <a:cubicBezTo>
                  <a:pt x="73" y="209"/>
                  <a:pt x="72" y="207"/>
                  <a:pt x="74" y="208"/>
                </a:cubicBezTo>
                <a:cubicBezTo>
                  <a:pt x="74" y="208"/>
                  <a:pt x="74" y="207"/>
                  <a:pt x="74" y="207"/>
                </a:cubicBezTo>
                <a:close/>
                <a:moveTo>
                  <a:pt x="64" y="211"/>
                </a:moveTo>
                <a:cubicBezTo>
                  <a:pt x="66" y="211"/>
                  <a:pt x="67" y="206"/>
                  <a:pt x="68" y="207"/>
                </a:cubicBezTo>
                <a:cubicBezTo>
                  <a:pt x="68" y="206"/>
                  <a:pt x="70" y="205"/>
                  <a:pt x="69" y="204"/>
                </a:cubicBezTo>
                <a:cubicBezTo>
                  <a:pt x="68" y="206"/>
                  <a:pt x="66" y="208"/>
                  <a:pt x="64" y="211"/>
                </a:cubicBezTo>
                <a:close/>
                <a:moveTo>
                  <a:pt x="73" y="215"/>
                </a:moveTo>
                <a:cubicBezTo>
                  <a:pt x="73" y="215"/>
                  <a:pt x="74" y="214"/>
                  <a:pt x="73" y="214"/>
                </a:cubicBezTo>
                <a:cubicBezTo>
                  <a:pt x="73" y="215"/>
                  <a:pt x="72" y="214"/>
                  <a:pt x="72" y="215"/>
                </a:cubicBezTo>
                <a:cubicBezTo>
                  <a:pt x="72" y="215"/>
                  <a:pt x="71" y="215"/>
                  <a:pt x="71" y="217"/>
                </a:cubicBezTo>
                <a:cubicBezTo>
                  <a:pt x="71" y="217"/>
                  <a:pt x="71" y="217"/>
                  <a:pt x="71" y="217"/>
                </a:cubicBezTo>
                <a:cubicBezTo>
                  <a:pt x="72" y="217"/>
                  <a:pt x="73" y="215"/>
                  <a:pt x="74" y="216"/>
                </a:cubicBezTo>
                <a:cubicBezTo>
                  <a:pt x="74" y="216"/>
                  <a:pt x="74" y="215"/>
                  <a:pt x="75" y="215"/>
                </a:cubicBezTo>
                <a:cubicBezTo>
                  <a:pt x="74" y="214"/>
                  <a:pt x="74" y="214"/>
                  <a:pt x="74" y="213"/>
                </a:cubicBezTo>
                <a:cubicBezTo>
                  <a:pt x="75" y="213"/>
                  <a:pt x="75" y="212"/>
                  <a:pt x="76" y="212"/>
                </a:cubicBezTo>
                <a:cubicBezTo>
                  <a:pt x="75" y="212"/>
                  <a:pt x="76" y="211"/>
                  <a:pt x="76" y="211"/>
                </a:cubicBezTo>
                <a:cubicBezTo>
                  <a:pt x="75" y="211"/>
                  <a:pt x="74" y="213"/>
                  <a:pt x="73" y="214"/>
                </a:cubicBezTo>
                <a:cubicBezTo>
                  <a:pt x="74" y="214"/>
                  <a:pt x="74" y="215"/>
                  <a:pt x="73" y="215"/>
                </a:cubicBezTo>
                <a:close/>
                <a:moveTo>
                  <a:pt x="74" y="210"/>
                </a:moveTo>
                <a:cubicBezTo>
                  <a:pt x="74" y="210"/>
                  <a:pt x="74" y="210"/>
                  <a:pt x="74" y="210"/>
                </a:cubicBezTo>
                <a:cubicBezTo>
                  <a:pt x="75" y="211"/>
                  <a:pt x="75" y="211"/>
                  <a:pt x="75" y="211"/>
                </a:cubicBezTo>
                <a:cubicBezTo>
                  <a:pt x="75" y="210"/>
                  <a:pt x="75" y="210"/>
                  <a:pt x="75" y="210"/>
                </a:cubicBezTo>
                <a:cubicBezTo>
                  <a:pt x="75" y="210"/>
                  <a:pt x="75" y="210"/>
                  <a:pt x="75" y="210"/>
                </a:cubicBezTo>
                <a:cubicBezTo>
                  <a:pt x="75" y="210"/>
                  <a:pt x="74" y="210"/>
                  <a:pt x="74" y="210"/>
                </a:cubicBezTo>
                <a:close/>
                <a:moveTo>
                  <a:pt x="48" y="194"/>
                </a:moveTo>
                <a:cubicBezTo>
                  <a:pt x="47" y="194"/>
                  <a:pt x="49" y="193"/>
                  <a:pt x="48" y="193"/>
                </a:cubicBezTo>
                <a:cubicBezTo>
                  <a:pt x="47" y="193"/>
                  <a:pt x="47" y="195"/>
                  <a:pt x="48" y="194"/>
                </a:cubicBezTo>
                <a:close/>
                <a:moveTo>
                  <a:pt x="75" y="220"/>
                </a:moveTo>
                <a:cubicBezTo>
                  <a:pt x="76" y="219"/>
                  <a:pt x="77" y="219"/>
                  <a:pt x="77" y="217"/>
                </a:cubicBezTo>
                <a:cubicBezTo>
                  <a:pt x="76" y="218"/>
                  <a:pt x="75" y="219"/>
                  <a:pt x="75" y="220"/>
                </a:cubicBezTo>
                <a:close/>
                <a:moveTo>
                  <a:pt x="39" y="198"/>
                </a:moveTo>
                <a:cubicBezTo>
                  <a:pt x="39" y="199"/>
                  <a:pt x="39" y="198"/>
                  <a:pt x="39" y="199"/>
                </a:cubicBezTo>
                <a:cubicBezTo>
                  <a:pt x="40" y="199"/>
                  <a:pt x="40" y="198"/>
                  <a:pt x="40" y="198"/>
                </a:cubicBezTo>
                <a:cubicBezTo>
                  <a:pt x="40" y="198"/>
                  <a:pt x="39" y="198"/>
                  <a:pt x="39" y="198"/>
                </a:cubicBezTo>
                <a:close/>
                <a:moveTo>
                  <a:pt x="67" y="230"/>
                </a:moveTo>
                <a:cubicBezTo>
                  <a:pt x="68" y="230"/>
                  <a:pt x="68" y="229"/>
                  <a:pt x="67" y="229"/>
                </a:cubicBezTo>
                <a:cubicBezTo>
                  <a:pt x="67" y="229"/>
                  <a:pt x="66" y="229"/>
                  <a:pt x="67" y="230"/>
                </a:cubicBezTo>
                <a:cubicBezTo>
                  <a:pt x="67" y="230"/>
                  <a:pt x="67" y="230"/>
                  <a:pt x="67" y="230"/>
                </a:cubicBezTo>
                <a:cubicBezTo>
                  <a:pt x="68" y="230"/>
                  <a:pt x="71" y="228"/>
                  <a:pt x="70" y="227"/>
                </a:cubicBezTo>
                <a:cubicBezTo>
                  <a:pt x="70" y="228"/>
                  <a:pt x="69" y="228"/>
                  <a:pt x="68" y="228"/>
                </a:cubicBezTo>
                <a:cubicBezTo>
                  <a:pt x="68" y="228"/>
                  <a:pt x="67" y="228"/>
                  <a:pt x="68" y="227"/>
                </a:cubicBezTo>
                <a:cubicBezTo>
                  <a:pt x="67" y="228"/>
                  <a:pt x="67" y="229"/>
                  <a:pt x="68" y="229"/>
                </a:cubicBezTo>
                <a:cubicBezTo>
                  <a:pt x="68" y="229"/>
                  <a:pt x="68" y="229"/>
                  <a:pt x="68" y="230"/>
                </a:cubicBezTo>
                <a:cubicBezTo>
                  <a:pt x="68" y="229"/>
                  <a:pt x="67" y="230"/>
                  <a:pt x="67" y="230"/>
                </a:cubicBezTo>
                <a:close/>
                <a:moveTo>
                  <a:pt x="57" y="232"/>
                </a:moveTo>
                <a:cubicBezTo>
                  <a:pt x="56" y="231"/>
                  <a:pt x="57" y="233"/>
                  <a:pt x="56" y="233"/>
                </a:cubicBezTo>
                <a:cubicBezTo>
                  <a:pt x="56" y="233"/>
                  <a:pt x="57" y="233"/>
                  <a:pt x="57" y="232"/>
                </a:cubicBezTo>
                <a:cubicBezTo>
                  <a:pt x="57" y="231"/>
                  <a:pt x="60" y="229"/>
                  <a:pt x="61" y="228"/>
                </a:cubicBezTo>
                <a:cubicBezTo>
                  <a:pt x="60" y="228"/>
                  <a:pt x="60" y="227"/>
                  <a:pt x="60" y="227"/>
                </a:cubicBezTo>
                <a:cubicBezTo>
                  <a:pt x="61" y="227"/>
                  <a:pt x="62" y="226"/>
                  <a:pt x="62" y="226"/>
                </a:cubicBezTo>
                <a:cubicBezTo>
                  <a:pt x="61" y="226"/>
                  <a:pt x="61" y="226"/>
                  <a:pt x="60" y="226"/>
                </a:cubicBezTo>
                <a:cubicBezTo>
                  <a:pt x="61" y="226"/>
                  <a:pt x="61" y="227"/>
                  <a:pt x="61" y="227"/>
                </a:cubicBezTo>
                <a:cubicBezTo>
                  <a:pt x="59" y="228"/>
                  <a:pt x="58" y="230"/>
                  <a:pt x="57" y="232"/>
                </a:cubicBezTo>
                <a:close/>
                <a:moveTo>
                  <a:pt x="66" y="232"/>
                </a:moveTo>
                <a:cubicBezTo>
                  <a:pt x="67" y="232"/>
                  <a:pt x="65" y="232"/>
                  <a:pt x="65" y="231"/>
                </a:cubicBezTo>
                <a:cubicBezTo>
                  <a:pt x="66" y="232"/>
                  <a:pt x="64" y="232"/>
                  <a:pt x="64" y="233"/>
                </a:cubicBezTo>
                <a:cubicBezTo>
                  <a:pt x="65" y="233"/>
                  <a:pt x="65" y="233"/>
                  <a:pt x="66" y="233"/>
                </a:cubicBezTo>
                <a:cubicBezTo>
                  <a:pt x="65" y="232"/>
                  <a:pt x="65" y="233"/>
                  <a:pt x="65" y="233"/>
                </a:cubicBezTo>
                <a:cubicBezTo>
                  <a:pt x="65" y="232"/>
                  <a:pt x="65" y="232"/>
                  <a:pt x="66" y="232"/>
                </a:cubicBezTo>
                <a:cubicBezTo>
                  <a:pt x="66" y="232"/>
                  <a:pt x="66" y="232"/>
                  <a:pt x="66" y="233"/>
                </a:cubicBezTo>
                <a:cubicBezTo>
                  <a:pt x="67" y="232"/>
                  <a:pt x="68" y="232"/>
                  <a:pt x="67" y="231"/>
                </a:cubicBezTo>
                <a:cubicBezTo>
                  <a:pt x="67" y="231"/>
                  <a:pt x="67" y="232"/>
                  <a:pt x="66" y="232"/>
                </a:cubicBezTo>
                <a:close/>
                <a:moveTo>
                  <a:pt x="50" y="233"/>
                </a:moveTo>
                <a:cubicBezTo>
                  <a:pt x="50" y="232"/>
                  <a:pt x="50" y="232"/>
                  <a:pt x="50" y="232"/>
                </a:cubicBezTo>
                <a:cubicBezTo>
                  <a:pt x="49" y="233"/>
                  <a:pt x="49" y="233"/>
                  <a:pt x="49" y="233"/>
                </a:cubicBezTo>
                <a:cubicBezTo>
                  <a:pt x="49" y="233"/>
                  <a:pt x="49" y="233"/>
                  <a:pt x="49" y="233"/>
                </a:cubicBezTo>
                <a:cubicBezTo>
                  <a:pt x="48" y="233"/>
                  <a:pt x="48" y="234"/>
                  <a:pt x="47" y="235"/>
                </a:cubicBezTo>
                <a:cubicBezTo>
                  <a:pt x="48" y="233"/>
                  <a:pt x="49" y="231"/>
                  <a:pt x="50" y="229"/>
                </a:cubicBezTo>
                <a:cubicBezTo>
                  <a:pt x="52" y="228"/>
                  <a:pt x="53" y="226"/>
                  <a:pt x="55" y="224"/>
                </a:cubicBezTo>
                <a:cubicBezTo>
                  <a:pt x="55" y="225"/>
                  <a:pt x="54" y="226"/>
                  <a:pt x="53" y="227"/>
                </a:cubicBezTo>
                <a:cubicBezTo>
                  <a:pt x="52" y="228"/>
                  <a:pt x="53" y="228"/>
                  <a:pt x="52" y="229"/>
                </a:cubicBezTo>
                <a:cubicBezTo>
                  <a:pt x="52" y="229"/>
                  <a:pt x="52" y="230"/>
                  <a:pt x="52" y="229"/>
                </a:cubicBezTo>
                <a:cubicBezTo>
                  <a:pt x="52" y="231"/>
                  <a:pt x="50" y="232"/>
                  <a:pt x="50" y="233"/>
                </a:cubicBezTo>
                <a:close/>
                <a:moveTo>
                  <a:pt x="51" y="231"/>
                </a:moveTo>
                <a:cubicBezTo>
                  <a:pt x="51" y="231"/>
                  <a:pt x="50" y="231"/>
                  <a:pt x="50" y="231"/>
                </a:cubicBezTo>
                <a:cubicBezTo>
                  <a:pt x="50" y="232"/>
                  <a:pt x="50" y="232"/>
                  <a:pt x="51" y="231"/>
                </a:cubicBezTo>
                <a:close/>
                <a:moveTo>
                  <a:pt x="47" y="227"/>
                </a:moveTo>
                <a:cubicBezTo>
                  <a:pt x="47" y="226"/>
                  <a:pt x="48" y="225"/>
                  <a:pt x="48" y="225"/>
                </a:cubicBezTo>
                <a:cubicBezTo>
                  <a:pt x="47" y="225"/>
                  <a:pt x="47" y="225"/>
                  <a:pt x="47" y="225"/>
                </a:cubicBezTo>
                <a:cubicBezTo>
                  <a:pt x="48" y="226"/>
                  <a:pt x="46" y="226"/>
                  <a:pt x="47" y="227"/>
                </a:cubicBezTo>
                <a:close/>
                <a:moveTo>
                  <a:pt x="64" y="239"/>
                </a:moveTo>
                <a:cubicBezTo>
                  <a:pt x="64" y="238"/>
                  <a:pt x="65" y="238"/>
                  <a:pt x="64" y="238"/>
                </a:cubicBezTo>
                <a:cubicBezTo>
                  <a:pt x="64" y="238"/>
                  <a:pt x="64" y="238"/>
                  <a:pt x="64" y="238"/>
                </a:cubicBezTo>
                <a:cubicBezTo>
                  <a:pt x="65" y="238"/>
                  <a:pt x="63" y="239"/>
                  <a:pt x="64" y="239"/>
                </a:cubicBezTo>
                <a:close/>
                <a:moveTo>
                  <a:pt x="54" y="231"/>
                </a:moveTo>
                <a:cubicBezTo>
                  <a:pt x="53" y="232"/>
                  <a:pt x="53" y="232"/>
                  <a:pt x="53" y="232"/>
                </a:cubicBezTo>
                <a:cubicBezTo>
                  <a:pt x="53" y="231"/>
                  <a:pt x="53" y="231"/>
                  <a:pt x="53" y="231"/>
                </a:cubicBezTo>
                <a:cubicBezTo>
                  <a:pt x="53" y="231"/>
                  <a:pt x="52" y="231"/>
                  <a:pt x="52" y="231"/>
                </a:cubicBezTo>
                <a:cubicBezTo>
                  <a:pt x="52" y="232"/>
                  <a:pt x="53" y="232"/>
                  <a:pt x="52" y="232"/>
                </a:cubicBezTo>
                <a:cubicBezTo>
                  <a:pt x="51" y="232"/>
                  <a:pt x="51" y="234"/>
                  <a:pt x="50" y="235"/>
                </a:cubicBezTo>
                <a:cubicBezTo>
                  <a:pt x="50" y="235"/>
                  <a:pt x="51" y="236"/>
                  <a:pt x="51" y="235"/>
                </a:cubicBezTo>
                <a:cubicBezTo>
                  <a:pt x="52" y="235"/>
                  <a:pt x="50" y="235"/>
                  <a:pt x="51" y="235"/>
                </a:cubicBezTo>
                <a:cubicBezTo>
                  <a:pt x="51" y="235"/>
                  <a:pt x="52" y="235"/>
                  <a:pt x="52" y="234"/>
                </a:cubicBezTo>
                <a:cubicBezTo>
                  <a:pt x="51" y="234"/>
                  <a:pt x="51" y="234"/>
                  <a:pt x="51" y="233"/>
                </a:cubicBezTo>
                <a:cubicBezTo>
                  <a:pt x="52" y="233"/>
                  <a:pt x="52" y="232"/>
                  <a:pt x="53" y="232"/>
                </a:cubicBezTo>
                <a:cubicBezTo>
                  <a:pt x="53" y="232"/>
                  <a:pt x="53" y="233"/>
                  <a:pt x="53" y="233"/>
                </a:cubicBezTo>
                <a:cubicBezTo>
                  <a:pt x="54" y="232"/>
                  <a:pt x="54" y="231"/>
                  <a:pt x="53" y="231"/>
                </a:cubicBezTo>
                <a:cubicBezTo>
                  <a:pt x="53" y="231"/>
                  <a:pt x="54" y="231"/>
                  <a:pt x="54" y="231"/>
                </a:cubicBezTo>
                <a:close/>
                <a:moveTo>
                  <a:pt x="53" y="236"/>
                </a:moveTo>
                <a:cubicBezTo>
                  <a:pt x="54" y="237"/>
                  <a:pt x="51" y="238"/>
                  <a:pt x="52" y="239"/>
                </a:cubicBezTo>
                <a:cubicBezTo>
                  <a:pt x="53" y="237"/>
                  <a:pt x="55" y="235"/>
                  <a:pt x="56" y="233"/>
                </a:cubicBezTo>
                <a:cubicBezTo>
                  <a:pt x="55" y="234"/>
                  <a:pt x="55" y="235"/>
                  <a:pt x="54" y="235"/>
                </a:cubicBezTo>
                <a:cubicBezTo>
                  <a:pt x="54" y="236"/>
                  <a:pt x="54" y="236"/>
                  <a:pt x="54" y="235"/>
                </a:cubicBezTo>
                <a:cubicBezTo>
                  <a:pt x="54" y="236"/>
                  <a:pt x="53" y="237"/>
                  <a:pt x="53" y="236"/>
                </a:cubicBezTo>
                <a:close/>
                <a:moveTo>
                  <a:pt x="59" y="240"/>
                </a:moveTo>
                <a:cubicBezTo>
                  <a:pt x="59" y="240"/>
                  <a:pt x="60" y="240"/>
                  <a:pt x="60" y="240"/>
                </a:cubicBezTo>
                <a:cubicBezTo>
                  <a:pt x="60" y="239"/>
                  <a:pt x="60" y="240"/>
                  <a:pt x="59" y="239"/>
                </a:cubicBezTo>
                <a:cubicBezTo>
                  <a:pt x="60" y="239"/>
                  <a:pt x="59" y="239"/>
                  <a:pt x="59" y="239"/>
                </a:cubicBezTo>
                <a:cubicBezTo>
                  <a:pt x="60" y="240"/>
                  <a:pt x="59" y="240"/>
                  <a:pt x="59" y="240"/>
                </a:cubicBezTo>
                <a:close/>
                <a:moveTo>
                  <a:pt x="46" y="234"/>
                </a:moveTo>
                <a:cubicBezTo>
                  <a:pt x="47" y="234"/>
                  <a:pt x="47" y="233"/>
                  <a:pt x="47" y="233"/>
                </a:cubicBezTo>
                <a:cubicBezTo>
                  <a:pt x="46" y="234"/>
                  <a:pt x="46" y="232"/>
                  <a:pt x="46" y="233"/>
                </a:cubicBezTo>
                <a:cubicBezTo>
                  <a:pt x="46" y="233"/>
                  <a:pt x="46" y="233"/>
                  <a:pt x="46" y="233"/>
                </a:cubicBezTo>
                <a:cubicBezTo>
                  <a:pt x="46" y="233"/>
                  <a:pt x="46" y="234"/>
                  <a:pt x="46" y="234"/>
                </a:cubicBezTo>
                <a:close/>
                <a:moveTo>
                  <a:pt x="48" y="236"/>
                </a:moveTo>
                <a:cubicBezTo>
                  <a:pt x="48" y="237"/>
                  <a:pt x="49" y="237"/>
                  <a:pt x="49" y="238"/>
                </a:cubicBezTo>
                <a:cubicBezTo>
                  <a:pt x="49" y="237"/>
                  <a:pt x="51" y="237"/>
                  <a:pt x="51" y="236"/>
                </a:cubicBezTo>
                <a:cubicBezTo>
                  <a:pt x="50" y="236"/>
                  <a:pt x="50" y="236"/>
                  <a:pt x="49" y="237"/>
                </a:cubicBezTo>
                <a:cubicBezTo>
                  <a:pt x="49" y="236"/>
                  <a:pt x="50" y="236"/>
                  <a:pt x="49" y="235"/>
                </a:cubicBezTo>
                <a:cubicBezTo>
                  <a:pt x="49" y="236"/>
                  <a:pt x="49" y="236"/>
                  <a:pt x="48" y="236"/>
                </a:cubicBezTo>
                <a:close/>
                <a:moveTo>
                  <a:pt x="24" y="224"/>
                </a:moveTo>
                <a:cubicBezTo>
                  <a:pt x="24" y="223"/>
                  <a:pt x="24" y="224"/>
                  <a:pt x="25" y="223"/>
                </a:cubicBezTo>
                <a:cubicBezTo>
                  <a:pt x="24" y="223"/>
                  <a:pt x="24" y="223"/>
                  <a:pt x="23" y="223"/>
                </a:cubicBezTo>
                <a:cubicBezTo>
                  <a:pt x="24" y="224"/>
                  <a:pt x="24" y="223"/>
                  <a:pt x="24" y="224"/>
                </a:cubicBezTo>
                <a:cubicBezTo>
                  <a:pt x="24" y="224"/>
                  <a:pt x="24" y="224"/>
                  <a:pt x="24" y="224"/>
                </a:cubicBezTo>
                <a:close/>
                <a:moveTo>
                  <a:pt x="17" y="230"/>
                </a:moveTo>
                <a:cubicBezTo>
                  <a:pt x="18" y="228"/>
                  <a:pt x="19" y="228"/>
                  <a:pt x="19" y="227"/>
                </a:cubicBezTo>
                <a:cubicBezTo>
                  <a:pt x="19" y="227"/>
                  <a:pt x="16" y="229"/>
                  <a:pt x="17" y="230"/>
                </a:cubicBezTo>
                <a:close/>
                <a:moveTo>
                  <a:pt x="45" y="246"/>
                </a:moveTo>
                <a:cubicBezTo>
                  <a:pt x="45" y="246"/>
                  <a:pt x="46" y="247"/>
                  <a:pt x="46" y="247"/>
                </a:cubicBezTo>
                <a:cubicBezTo>
                  <a:pt x="45" y="247"/>
                  <a:pt x="45" y="248"/>
                  <a:pt x="45" y="248"/>
                </a:cubicBezTo>
                <a:cubicBezTo>
                  <a:pt x="46" y="248"/>
                  <a:pt x="46" y="247"/>
                  <a:pt x="47" y="247"/>
                </a:cubicBezTo>
                <a:cubicBezTo>
                  <a:pt x="47" y="247"/>
                  <a:pt x="47" y="247"/>
                  <a:pt x="47" y="247"/>
                </a:cubicBezTo>
                <a:cubicBezTo>
                  <a:pt x="46" y="247"/>
                  <a:pt x="46" y="245"/>
                  <a:pt x="45" y="246"/>
                </a:cubicBezTo>
                <a:close/>
                <a:moveTo>
                  <a:pt x="19" y="231"/>
                </a:moveTo>
                <a:cubicBezTo>
                  <a:pt x="19" y="231"/>
                  <a:pt x="18" y="231"/>
                  <a:pt x="18" y="231"/>
                </a:cubicBezTo>
                <a:cubicBezTo>
                  <a:pt x="19" y="232"/>
                  <a:pt x="19" y="230"/>
                  <a:pt x="18" y="230"/>
                </a:cubicBezTo>
                <a:cubicBezTo>
                  <a:pt x="18" y="231"/>
                  <a:pt x="19" y="230"/>
                  <a:pt x="19" y="231"/>
                </a:cubicBezTo>
                <a:close/>
                <a:moveTo>
                  <a:pt x="18" y="232"/>
                </a:moveTo>
                <a:cubicBezTo>
                  <a:pt x="18" y="234"/>
                  <a:pt x="17" y="234"/>
                  <a:pt x="17" y="235"/>
                </a:cubicBezTo>
                <a:cubicBezTo>
                  <a:pt x="17" y="235"/>
                  <a:pt x="17" y="234"/>
                  <a:pt x="18" y="234"/>
                </a:cubicBezTo>
                <a:cubicBezTo>
                  <a:pt x="18" y="233"/>
                  <a:pt x="19" y="232"/>
                  <a:pt x="18" y="232"/>
                </a:cubicBezTo>
                <a:cubicBezTo>
                  <a:pt x="17" y="232"/>
                  <a:pt x="18" y="233"/>
                  <a:pt x="18" y="232"/>
                </a:cubicBezTo>
                <a:close/>
                <a:moveTo>
                  <a:pt x="4" y="256"/>
                </a:moveTo>
                <a:cubicBezTo>
                  <a:pt x="5" y="255"/>
                  <a:pt x="5" y="254"/>
                  <a:pt x="6" y="253"/>
                </a:cubicBezTo>
                <a:cubicBezTo>
                  <a:pt x="5" y="254"/>
                  <a:pt x="4" y="255"/>
                  <a:pt x="4" y="256"/>
                </a:cubicBezTo>
                <a:close/>
                <a:moveTo>
                  <a:pt x="5" y="258"/>
                </a:moveTo>
                <a:cubicBezTo>
                  <a:pt x="6" y="257"/>
                  <a:pt x="6" y="258"/>
                  <a:pt x="6" y="257"/>
                </a:cubicBezTo>
                <a:cubicBezTo>
                  <a:pt x="6" y="257"/>
                  <a:pt x="6" y="256"/>
                  <a:pt x="6" y="257"/>
                </a:cubicBezTo>
                <a:cubicBezTo>
                  <a:pt x="6" y="257"/>
                  <a:pt x="6" y="257"/>
                  <a:pt x="6" y="257"/>
                </a:cubicBezTo>
                <a:cubicBezTo>
                  <a:pt x="5" y="257"/>
                  <a:pt x="5" y="257"/>
                  <a:pt x="5" y="258"/>
                </a:cubicBezTo>
                <a:close/>
                <a:moveTo>
                  <a:pt x="810" y="264"/>
                </a:moveTo>
                <a:cubicBezTo>
                  <a:pt x="810" y="263"/>
                  <a:pt x="808" y="261"/>
                  <a:pt x="809" y="261"/>
                </a:cubicBezTo>
                <a:cubicBezTo>
                  <a:pt x="810" y="263"/>
                  <a:pt x="809" y="259"/>
                  <a:pt x="809" y="258"/>
                </a:cubicBezTo>
                <a:cubicBezTo>
                  <a:pt x="810" y="258"/>
                  <a:pt x="811" y="261"/>
                  <a:pt x="811" y="261"/>
                </a:cubicBezTo>
                <a:cubicBezTo>
                  <a:pt x="809" y="256"/>
                  <a:pt x="809" y="255"/>
                  <a:pt x="807" y="251"/>
                </a:cubicBezTo>
                <a:cubicBezTo>
                  <a:pt x="808" y="254"/>
                  <a:pt x="807" y="252"/>
                  <a:pt x="806" y="253"/>
                </a:cubicBezTo>
                <a:cubicBezTo>
                  <a:pt x="806" y="253"/>
                  <a:pt x="807" y="260"/>
                  <a:pt x="805" y="261"/>
                </a:cubicBezTo>
                <a:cubicBezTo>
                  <a:pt x="805" y="261"/>
                  <a:pt x="804" y="259"/>
                  <a:pt x="804" y="259"/>
                </a:cubicBezTo>
                <a:cubicBezTo>
                  <a:pt x="803" y="261"/>
                  <a:pt x="804" y="266"/>
                  <a:pt x="801" y="262"/>
                </a:cubicBezTo>
                <a:cubicBezTo>
                  <a:pt x="805" y="271"/>
                  <a:pt x="805" y="267"/>
                  <a:pt x="806" y="266"/>
                </a:cubicBezTo>
                <a:cubicBezTo>
                  <a:pt x="806" y="266"/>
                  <a:pt x="810" y="269"/>
                  <a:pt x="808" y="265"/>
                </a:cubicBezTo>
                <a:cubicBezTo>
                  <a:pt x="809" y="266"/>
                  <a:pt x="810" y="269"/>
                  <a:pt x="810" y="268"/>
                </a:cubicBezTo>
                <a:cubicBezTo>
                  <a:pt x="811" y="267"/>
                  <a:pt x="808" y="263"/>
                  <a:pt x="810" y="264"/>
                </a:cubicBezTo>
                <a:close/>
                <a:moveTo>
                  <a:pt x="440" y="4"/>
                </a:moveTo>
                <a:cubicBezTo>
                  <a:pt x="437" y="3"/>
                  <a:pt x="437" y="4"/>
                  <a:pt x="434" y="4"/>
                </a:cubicBezTo>
                <a:cubicBezTo>
                  <a:pt x="434" y="3"/>
                  <a:pt x="433" y="3"/>
                  <a:pt x="433" y="3"/>
                </a:cubicBezTo>
                <a:cubicBezTo>
                  <a:pt x="435" y="3"/>
                  <a:pt x="437" y="3"/>
                  <a:pt x="438" y="2"/>
                </a:cubicBezTo>
                <a:cubicBezTo>
                  <a:pt x="434" y="2"/>
                  <a:pt x="429" y="3"/>
                  <a:pt x="425" y="3"/>
                </a:cubicBezTo>
                <a:cubicBezTo>
                  <a:pt x="428" y="3"/>
                  <a:pt x="433" y="4"/>
                  <a:pt x="437" y="4"/>
                </a:cubicBezTo>
                <a:cubicBezTo>
                  <a:pt x="436" y="4"/>
                  <a:pt x="434" y="4"/>
                  <a:pt x="434" y="4"/>
                </a:cubicBezTo>
                <a:cubicBezTo>
                  <a:pt x="439" y="4"/>
                  <a:pt x="441" y="4"/>
                  <a:pt x="443" y="5"/>
                </a:cubicBezTo>
                <a:cubicBezTo>
                  <a:pt x="442" y="4"/>
                  <a:pt x="446" y="5"/>
                  <a:pt x="446" y="5"/>
                </a:cubicBezTo>
                <a:cubicBezTo>
                  <a:pt x="444" y="4"/>
                  <a:pt x="444" y="5"/>
                  <a:pt x="440" y="4"/>
                </a:cubicBezTo>
                <a:close/>
                <a:moveTo>
                  <a:pt x="399" y="5"/>
                </a:moveTo>
                <a:cubicBezTo>
                  <a:pt x="398" y="4"/>
                  <a:pt x="401" y="4"/>
                  <a:pt x="398" y="4"/>
                </a:cubicBezTo>
                <a:cubicBezTo>
                  <a:pt x="393" y="5"/>
                  <a:pt x="386" y="4"/>
                  <a:pt x="382" y="5"/>
                </a:cubicBezTo>
                <a:cubicBezTo>
                  <a:pt x="385" y="5"/>
                  <a:pt x="389" y="5"/>
                  <a:pt x="390" y="6"/>
                </a:cubicBezTo>
                <a:cubicBezTo>
                  <a:pt x="395" y="5"/>
                  <a:pt x="398" y="6"/>
                  <a:pt x="400" y="5"/>
                </a:cubicBezTo>
                <a:lnTo>
                  <a:pt x="399" y="5"/>
                </a:lnTo>
                <a:close/>
                <a:moveTo>
                  <a:pt x="142" y="101"/>
                </a:moveTo>
                <a:cubicBezTo>
                  <a:pt x="142" y="102"/>
                  <a:pt x="141" y="103"/>
                  <a:pt x="143" y="102"/>
                </a:cubicBezTo>
                <a:cubicBezTo>
                  <a:pt x="147" y="98"/>
                  <a:pt x="152" y="95"/>
                  <a:pt x="156" y="91"/>
                </a:cubicBezTo>
                <a:cubicBezTo>
                  <a:pt x="154" y="92"/>
                  <a:pt x="153" y="93"/>
                  <a:pt x="152" y="94"/>
                </a:cubicBezTo>
                <a:cubicBezTo>
                  <a:pt x="153" y="93"/>
                  <a:pt x="154" y="92"/>
                  <a:pt x="154" y="91"/>
                </a:cubicBezTo>
                <a:cubicBezTo>
                  <a:pt x="149" y="95"/>
                  <a:pt x="141" y="101"/>
                  <a:pt x="134" y="107"/>
                </a:cubicBezTo>
                <a:cubicBezTo>
                  <a:pt x="135" y="107"/>
                  <a:pt x="140" y="103"/>
                  <a:pt x="142" y="101"/>
                </a:cubicBezTo>
                <a:close/>
                <a:moveTo>
                  <a:pt x="84" y="158"/>
                </a:moveTo>
                <a:cubicBezTo>
                  <a:pt x="84" y="159"/>
                  <a:pt x="84" y="160"/>
                  <a:pt x="83" y="160"/>
                </a:cubicBezTo>
                <a:cubicBezTo>
                  <a:pt x="83" y="161"/>
                  <a:pt x="83" y="162"/>
                  <a:pt x="84" y="161"/>
                </a:cubicBezTo>
                <a:cubicBezTo>
                  <a:pt x="84" y="161"/>
                  <a:pt x="84" y="161"/>
                  <a:pt x="84" y="161"/>
                </a:cubicBezTo>
                <a:cubicBezTo>
                  <a:pt x="84" y="160"/>
                  <a:pt x="84" y="160"/>
                  <a:pt x="84" y="160"/>
                </a:cubicBezTo>
                <a:cubicBezTo>
                  <a:pt x="85" y="160"/>
                  <a:pt x="84" y="161"/>
                  <a:pt x="85" y="161"/>
                </a:cubicBezTo>
                <a:cubicBezTo>
                  <a:pt x="85" y="160"/>
                  <a:pt x="86" y="160"/>
                  <a:pt x="85" y="160"/>
                </a:cubicBezTo>
                <a:cubicBezTo>
                  <a:pt x="85" y="160"/>
                  <a:pt x="85" y="160"/>
                  <a:pt x="85" y="160"/>
                </a:cubicBezTo>
                <a:cubicBezTo>
                  <a:pt x="85" y="160"/>
                  <a:pt x="85" y="159"/>
                  <a:pt x="85" y="159"/>
                </a:cubicBezTo>
                <a:cubicBezTo>
                  <a:pt x="85" y="159"/>
                  <a:pt x="86" y="159"/>
                  <a:pt x="87" y="158"/>
                </a:cubicBezTo>
                <a:cubicBezTo>
                  <a:pt x="85" y="159"/>
                  <a:pt x="86" y="157"/>
                  <a:pt x="84" y="158"/>
                </a:cubicBezTo>
                <a:close/>
                <a:moveTo>
                  <a:pt x="103" y="180"/>
                </a:moveTo>
                <a:cubicBezTo>
                  <a:pt x="102" y="180"/>
                  <a:pt x="102" y="181"/>
                  <a:pt x="102" y="181"/>
                </a:cubicBezTo>
                <a:cubicBezTo>
                  <a:pt x="102" y="181"/>
                  <a:pt x="103" y="181"/>
                  <a:pt x="103" y="181"/>
                </a:cubicBezTo>
                <a:cubicBezTo>
                  <a:pt x="103" y="181"/>
                  <a:pt x="102" y="181"/>
                  <a:pt x="103" y="182"/>
                </a:cubicBezTo>
                <a:cubicBezTo>
                  <a:pt x="103" y="182"/>
                  <a:pt x="103" y="181"/>
                  <a:pt x="104" y="181"/>
                </a:cubicBezTo>
                <a:cubicBezTo>
                  <a:pt x="103" y="182"/>
                  <a:pt x="103" y="182"/>
                  <a:pt x="103" y="183"/>
                </a:cubicBezTo>
                <a:cubicBezTo>
                  <a:pt x="103" y="182"/>
                  <a:pt x="104" y="182"/>
                  <a:pt x="104" y="181"/>
                </a:cubicBezTo>
                <a:cubicBezTo>
                  <a:pt x="103" y="182"/>
                  <a:pt x="104" y="180"/>
                  <a:pt x="103" y="180"/>
                </a:cubicBezTo>
                <a:close/>
                <a:moveTo>
                  <a:pt x="77" y="160"/>
                </a:moveTo>
                <a:cubicBezTo>
                  <a:pt x="79" y="161"/>
                  <a:pt x="79" y="158"/>
                  <a:pt x="80" y="158"/>
                </a:cubicBezTo>
                <a:cubicBezTo>
                  <a:pt x="80" y="157"/>
                  <a:pt x="80" y="157"/>
                  <a:pt x="80" y="157"/>
                </a:cubicBezTo>
                <a:cubicBezTo>
                  <a:pt x="79" y="157"/>
                  <a:pt x="78" y="159"/>
                  <a:pt x="77" y="160"/>
                </a:cubicBezTo>
                <a:close/>
                <a:moveTo>
                  <a:pt x="81" y="163"/>
                </a:moveTo>
                <a:cubicBezTo>
                  <a:pt x="81" y="163"/>
                  <a:pt x="81" y="164"/>
                  <a:pt x="81" y="164"/>
                </a:cubicBezTo>
                <a:cubicBezTo>
                  <a:pt x="81" y="164"/>
                  <a:pt x="80" y="165"/>
                  <a:pt x="80" y="165"/>
                </a:cubicBezTo>
                <a:cubicBezTo>
                  <a:pt x="82" y="164"/>
                  <a:pt x="83" y="163"/>
                  <a:pt x="83" y="162"/>
                </a:cubicBezTo>
                <a:cubicBezTo>
                  <a:pt x="83" y="161"/>
                  <a:pt x="83" y="161"/>
                  <a:pt x="82" y="161"/>
                </a:cubicBezTo>
                <a:cubicBezTo>
                  <a:pt x="81" y="161"/>
                  <a:pt x="82" y="163"/>
                  <a:pt x="81" y="163"/>
                </a:cubicBezTo>
                <a:close/>
                <a:moveTo>
                  <a:pt x="95" y="192"/>
                </a:moveTo>
                <a:cubicBezTo>
                  <a:pt x="95" y="192"/>
                  <a:pt x="95" y="192"/>
                  <a:pt x="94" y="192"/>
                </a:cubicBezTo>
                <a:cubicBezTo>
                  <a:pt x="94" y="192"/>
                  <a:pt x="94" y="193"/>
                  <a:pt x="94" y="193"/>
                </a:cubicBezTo>
                <a:cubicBezTo>
                  <a:pt x="93" y="193"/>
                  <a:pt x="93" y="194"/>
                  <a:pt x="94" y="194"/>
                </a:cubicBezTo>
                <a:cubicBezTo>
                  <a:pt x="93" y="194"/>
                  <a:pt x="91" y="196"/>
                  <a:pt x="91" y="197"/>
                </a:cubicBezTo>
                <a:cubicBezTo>
                  <a:pt x="91" y="197"/>
                  <a:pt x="91" y="197"/>
                  <a:pt x="91" y="197"/>
                </a:cubicBezTo>
                <a:cubicBezTo>
                  <a:pt x="91" y="198"/>
                  <a:pt x="90" y="198"/>
                  <a:pt x="90" y="199"/>
                </a:cubicBezTo>
                <a:cubicBezTo>
                  <a:pt x="91" y="197"/>
                  <a:pt x="92" y="197"/>
                  <a:pt x="93" y="197"/>
                </a:cubicBezTo>
                <a:cubicBezTo>
                  <a:pt x="93" y="197"/>
                  <a:pt x="93" y="197"/>
                  <a:pt x="93" y="196"/>
                </a:cubicBezTo>
                <a:cubicBezTo>
                  <a:pt x="93" y="196"/>
                  <a:pt x="94" y="195"/>
                  <a:pt x="94" y="195"/>
                </a:cubicBezTo>
                <a:cubicBezTo>
                  <a:pt x="94" y="195"/>
                  <a:pt x="94" y="195"/>
                  <a:pt x="94" y="196"/>
                </a:cubicBezTo>
                <a:cubicBezTo>
                  <a:pt x="95" y="194"/>
                  <a:pt x="95" y="192"/>
                  <a:pt x="96" y="193"/>
                </a:cubicBezTo>
                <a:cubicBezTo>
                  <a:pt x="96" y="193"/>
                  <a:pt x="96" y="193"/>
                  <a:pt x="96" y="193"/>
                </a:cubicBezTo>
                <a:cubicBezTo>
                  <a:pt x="97" y="193"/>
                  <a:pt x="97" y="193"/>
                  <a:pt x="97" y="192"/>
                </a:cubicBezTo>
                <a:cubicBezTo>
                  <a:pt x="96" y="193"/>
                  <a:pt x="97" y="192"/>
                  <a:pt x="96" y="192"/>
                </a:cubicBezTo>
                <a:cubicBezTo>
                  <a:pt x="96" y="193"/>
                  <a:pt x="96" y="192"/>
                  <a:pt x="95" y="192"/>
                </a:cubicBezTo>
                <a:close/>
                <a:moveTo>
                  <a:pt x="65" y="175"/>
                </a:moveTo>
                <a:cubicBezTo>
                  <a:pt x="64" y="175"/>
                  <a:pt x="64" y="175"/>
                  <a:pt x="63" y="175"/>
                </a:cubicBezTo>
                <a:cubicBezTo>
                  <a:pt x="63" y="175"/>
                  <a:pt x="63" y="175"/>
                  <a:pt x="63" y="176"/>
                </a:cubicBezTo>
                <a:cubicBezTo>
                  <a:pt x="64" y="176"/>
                  <a:pt x="64" y="176"/>
                  <a:pt x="64" y="177"/>
                </a:cubicBezTo>
                <a:cubicBezTo>
                  <a:pt x="65" y="175"/>
                  <a:pt x="66" y="175"/>
                  <a:pt x="67" y="173"/>
                </a:cubicBezTo>
                <a:cubicBezTo>
                  <a:pt x="65" y="173"/>
                  <a:pt x="66" y="174"/>
                  <a:pt x="65" y="175"/>
                </a:cubicBezTo>
                <a:close/>
                <a:moveTo>
                  <a:pt x="45" y="240"/>
                </a:moveTo>
                <a:cubicBezTo>
                  <a:pt x="46" y="241"/>
                  <a:pt x="46" y="241"/>
                  <a:pt x="46" y="241"/>
                </a:cubicBezTo>
                <a:cubicBezTo>
                  <a:pt x="45" y="241"/>
                  <a:pt x="45" y="242"/>
                  <a:pt x="44" y="243"/>
                </a:cubicBezTo>
                <a:cubicBezTo>
                  <a:pt x="44" y="243"/>
                  <a:pt x="43" y="243"/>
                  <a:pt x="43" y="243"/>
                </a:cubicBezTo>
                <a:cubicBezTo>
                  <a:pt x="43" y="244"/>
                  <a:pt x="43" y="244"/>
                  <a:pt x="42" y="245"/>
                </a:cubicBezTo>
                <a:cubicBezTo>
                  <a:pt x="43" y="245"/>
                  <a:pt x="43" y="245"/>
                  <a:pt x="44" y="244"/>
                </a:cubicBezTo>
                <a:cubicBezTo>
                  <a:pt x="44" y="244"/>
                  <a:pt x="44" y="244"/>
                  <a:pt x="44" y="244"/>
                </a:cubicBezTo>
                <a:cubicBezTo>
                  <a:pt x="44" y="244"/>
                  <a:pt x="45" y="243"/>
                  <a:pt x="45" y="244"/>
                </a:cubicBezTo>
                <a:cubicBezTo>
                  <a:pt x="45" y="241"/>
                  <a:pt x="47" y="241"/>
                  <a:pt x="48" y="239"/>
                </a:cubicBezTo>
                <a:cubicBezTo>
                  <a:pt x="47" y="238"/>
                  <a:pt x="48" y="238"/>
                  <a:pt x="48" y="237"/>
                </a:cubicBezTo>
                <a:cubicBezTo>
                  <a:pt x="47" y="238"/>
                  <a:pt x="47" y="240"/>
                  <a:pt x="45" y="240"/>
                </a:cubicBezTo>
                <a:close/>
                <a:moveTo>
                  <a:pt x="820" y="180"/>
                </a:moveTo>
                <a:cubicBezTo>
                  <a:pt x="820" y="181"/>
                  <a:pt x="820" y="181"/>
                  <a:pt x="820" y="181"/>
                </a:cubicBezTo>
                <a:cubicBezTo>
                  <a:pt x="821" y="181"/>
                  <a:pt x="820" y="180"/>
                  <a:pt x="820" y="180"/>
                </a:cubicBezTo>
                <a:close/>
                <a:moveTo>
                  <a:pt x="866" y="171"/>
                </a:moveTo>
                <a:cubicBezTo>
                  <a:pt x="865" y="171"/>
                  <a:pt x="865" y="172"/>
                  <a:pt x="865" y="172"/>
                </a:cubicBezTo>
                <a:cubicBezTo>
                  <a:pt x="865" y="172"/>
                  <a:pt x="866" y="172"/>
                  <a:pt x="866" y="171"/>
                </a:cubicBezTo>
                <a:close/>
                <a:moveTo>
                  <a:pt x="867" y="170"/>
                </a:moveTo>
                <a:cubicBezTo>
                  <a:pt x="867" y="170"/>
                  <a:pt x="866" y="171"/>
                  <a:pt x="866" y="171"/>
                </a:cubicBezTo>
                <a:cubicBezTo>
                  <a:pt x="867" y="171"/>
                  <a:pt x="867" y="170"/>
                  <a:pt x="867" y="170"/>
                </a:cubicBezTo>
                <a:close/>
                <a:moveTo>
                  <a:pt x="861" y="164"/>
                </a:moveTo>
                <a:cubicBezTo>
                  <a:pt x="861" y="164"/>
                  <a:pt x="861" y="165"/>
                  <a:pt x="861" y="165"/>
                </a:cubicBezTo>
                <a:cubicBezTo>
                  <a:pt x="861" y="164"/>
                  <a:pt x="861" y="164"/>
                  <a:pt x="861" y="164"/>
                </a:cubicBezTo>
                <a:close/>
                <a:moveTo>
                  <a:pt x="868" y="162"/>
                </a:moveTo>
                <a:cubicBezTo>
                  <a:pt x="868" y="163"/>
                  <a:pt x="868" y="163"/>
                  <a:pt x="868" y="164"/>
                </a:cubicBezTo>
                <a:cubicBezTo>
                  <a:pt x="868" y="163"/>
                  <a:pt x="868" y="162"/>
                  <a:pt x="868" y="162"/>
                </a:cubicBezTo>
                <a:close/>
                <a:moveTo>
                  <a:pt x="837" y="147"/>
                </a:moveTo>
                <a:cubicBezTo>
                  <a:pt x="837" y="148"/>
                  <a:pt x="837" y="150"/>
                  <a:pt x="836" y="151"/>
                </a:cubicBezTo>
                <a:cubicBezTo>
                  <a:pt x="837" y="150"/>
                  <a:pt x="837" y="148"/>
                  <a:pt x="837" y="147"/>
                </a:cubicBezTo>
                <a:close/>
                <a:moveTo>
                  <a:pt x="852" y="150"/>
                </a:moveTo>
                <a:cubicBezTo>
                  <a:pt x="852" y="149"/>
                  <a:pt x="852" y="149"/>
                  <a:pt x="852" y="149"/>
                </a:cubicBezTo>
                <a:cubicBezTo>
                  <a:pt x="852" y="148"/>
                  <a:pt x="853" y="145"/>
                  <a:pt x="852" y="146"/>
                </a:cubicBezTo>
                <a:cubicBezTo>
                  <a:pt x="852" y="147"/>
                  <a:pt x="851" y="150"/>
                  <a:pt x="851" y="151"/>
                </a:cubicBezTo>
                <a:cubicBezTo>
                  <a:pt x="852" y="151"/>
                  <a:pt x="852" y="150"/>
                  <a:pt x="852" y="150"/>
                </a:cubicBezTo>
                <a:close/>
                <a:moveTo>
                  <a:pt x="857" y="134"/>
                </a:moveTo>
                <a:cubicBezTo>
                  <a:pt x="857" y="134"/>
                  <a:pt x="857" y="134"/>
                  <a:pt x="857" y="134"/>
                </a:cubicBezTo>
                <a:cubicBezTo>
                  <a:pt x="857" y="135"/>
                  <a:pt x="857" y="135"/>
                  <a:pt x="857" y="135"/>
                </a:cubicBezTo>
                <a:lnTo>
                  <a:pt x="857" y="134"/>
                </a:lnTo>
                <a:close/>
                <a:moveTo>
                  <a:pt x="855" y="121"/>
                </a:moveTo>
                <a:cubicBezTo>
                  <a:pt x="855" y="119"/>
                  <a:pt x="855" y="121"/>
                  <a:pt x="855" y="122"/>
                </a:cubicBezTo>
                <a:cubicBezTo>
                  <a:pt x="854" y="122"/>
                  <a:pt x="855" y="122"/>
                  <a:pt x="855" y="122"/>
                </a:cubicBezTo>
                <a:cubicBezTo>
                  <a:pt x="854" y="123"/>
                  <a:pt x="853" y="126"/>
                  <a:pt x="854" y="127"/>
                </a:cubicBezTo>
                <a:cubicBezTo>
                  <a:pt x="854" y="125"/>
                  <a:pt x="855" y="123"/>
                  <a:pt x="855" y="121"/>
                </a:cubicBezTo>
                <a:close/>
                <a:moveTo>
                  <a:pt x="861" y="127"/>
                </a:moveTo>
                <a:cubicBezTo>
                  <a:pt x="861" y="127"/>
                  <a:pt x="861" y="128"/>
                  <a:pt x="861" y="128"/>
                </a:cubicBezTo>
                <a:cubicBezTo>
                  <a:pt x="862" y="128"/>
                  <a:pt x="862" y="127"/>
                  <a:pt x="861" y="127"/>
                </a:cubicBezTo>
                <a:close/>
                <a:moveTo>
                  <a:pt x="843" y="120"/>
                </a:moveTo>
                <a:cubicBezTo>
                  <a:pt x="843" y="121"/>
                  <a:pt x="842" y="121"/>
                  <a:pt x="842" y="122"/>
                </a:cubicBezTo>
                <a:cubicBezTo>
                  <a:pt x="843" y="121"/>
                  <a:pt x="843" y="120"/>
                  <a:pt x="843" y="120"/>
                </a:cubicBezTo>
                <a:close/>
                <a:moveTo>
                  <a:pt x="859" y="124"/>
                </a:moveTo>
                <a:cubicBezTo>
                  <a:pt x="859" y="125"/>
                  <a:pt x="859" y="126"/>
                  <a:pt x="859" y="126"/>
                </a:cubicBezTo>
                <a:cubicBezTo>
                  <a:pt x="859" y="125"/>
                  <a:pt x="860" y="124"/>
                  <a:pt x="859" y="124"/>
                </a:cubicBezTo>
                <a:close/>
                <a:moveTo>
                  <a:pt x="862" y="124"/>
                </a:moveTo>
                <a:cubicBezTo>
                  <a:pt x="862" y="124"/>
                  <a:pt x="861" y="125"/>
                  <a:pt x="862" y="126"/>
                </a:cubicBezTo>
                <a:cubicBezTo>
                  <a:pt x="862" y="125"/>
                  <a:pt x="862" y="124"/>
                  <a:pt x="862" y="124"/>
                </a:cubicBezTo>
                <a:close/>
                <a:moveTo>
                  <a:pt x="839" y="118"/>
                </a:moveTo>
                <a:cubicBezTo>
                  <a:pt x="839" y="118"/>
                  <a:pt x="839" y="119"/>
                  <a:pt x="839" y="119"/>
                </a:cubicBezTo>
                <a:cubicBezTo>
                  <a:pt x="839" y="119"/>
                  <a:pt x="839" y="118"/>
                  <a:pt x="839" y="118"/>
                </a:cubicBezTo>
                <a:close/>
                <a:moveTo>
                  <a:pt x="844" y="116"/>
                </a:moveTo>
                <a:cubicBezTo>
                  <a:pt x="843" y="117"/>
                  <a:pt x="843" y="119"/>
                  <a:pt x="843" y="119"/>
                </a:cubicBezTo>
                <a:cubicBezTo>
                  <a:pt x="843" y="118"/>
                  <a:pt x="844" y="117"/>
                  <a:pt x="844" y="116"/>
                </a:cubicBezTo>
                <a:close/>
                <a:moveTo>
                  <a:pt x="862" y="120"/>
                </a:moveTo>
                <a:cubicBezTo>
                  <a:pt x="862" y="121"/>
                  <a:pt x="861" y="122"/>
                  <a:pt x="862" y="123"/>
                </a:cubicBezTo>
                <a:cubicBezTo>
                  <a:pt x="862" y="122"/>
                  <a:pt x="863" y="121"/>
                  <a:pt x="862" y="120"/>
                </a:cubicBezTo>
                <a:close/>
                <a:moveTo>
                  <a:pt x="855" y="118"/>
                </a:moveTo>
                <a:cubicBezTo>
                  <a:pt x="855" y="118"/>
                  <a:pt x="855" y="119"/>
                  <a:pt x="855" y="119"/>
                </a:cubicBezTo>
                <a:cubicBezTo>
                  <a:pt x="855" y="119"/>
                  <a:pt x="856" y="118"/>
                  <a:pt x="855" y="118"/>
                </a:cubicBezTo>
                <a:close/>
                <a:moveTo>
                  <a:pt x="858" y="117"/>
                </a:moveTo>
                <a:cubicBezTo>
                  <a:pt x="857" y="117"/>
                  <a:pt x="857" y="118"/>
                  <a:pt x="857" y="118"/>
                </a:cubicBezTo>
                <a:cubicBezTo>
                  <a:pt x="857" y="118"/>
                  <a:pt x="858" y="117"/>
                  <a:pt x="858" y="117"/>
                </a:cubicBezTo>
                <a:close/>
                <a:moveTo>
                  <a:pt x="860" y="116"/>
                </a:moveTo>
                <a:cubicBezTo>
                  <a:pt x="860" y="116"/>
                  <a:pt x="860" y="116"/>
                  <a:pt x="860" y="116"/>
                </a:cubicBezTo>
                <a:cubicBezTo>
                  <a:pt x="859" y="115"/>
                  <a:pt x="859" y="117"/>
                  <a:pt x="859" y="117"/>
                </a:cubicBezTo>
                <a:cubicBezTo>
                  <a:pt x="860" y="117"/>
                  <a:pt x="859" y="117"/>
                  <a:pt x="860" y="116"/>
                </a:cubicBezTo>
                <a:close/>
                <a:moveTo>
                  <a:pt x="849" y="110"/>
                </a:moveTo>
                <a:cubicBezTo>
                  <a:pt x="848" y="113"/>
                  <a:pt x="849" y="111"/>
                  <a:pt x="849" y="110"/>
                </a:cubicBezTo>
                <a:close/>
                <a:moveTo>
                  <a:pt x="845" y="105"/>
                </a:moveTo>
                <a:cubicBezTo>
                  <a:pt x="844" y="106"/>
                  <a:pt x="844" y="106"/>
                  <a:pt x="844" y="107"/>
                </a:cubicBezTo>
                <a:cubicBezTo>
                  <a:pt x="844" y="107"/>
                  <a:pt x="845" y="105"/>
                  <a:pt x="845" y="105"/>
                </a:cubicBezTo>
                <a:close/>
                <a:moveTo>
                  <a:pt x="844" y="105"/>
                </a:moveTo>
                <a:cubicBezTo>
                  <a:pt x="843" y="105"/>
                  <a:pt x="843" y="106"/>
                  <a:pt x="843" y="106"/>
                </a:cubicBezTo>
                <a:lnTo>
                  <a:pt x="844" y="105"/>
                </a:lnTo>
                <a:close/>
                <a:moveTo>
                  <a:pt x="836" y="101"/>
                </a:moveTo>
                <a:cubicBezTo>
                  <a:pt x="836" y="102"/>
                  <a:pt x="836" y="102"/>
                  <a:pt x="836" y="102"/>
                </a:cubicBezTo>
                <a:cubicBezTo>
                  <a:pt x="836" y="102"/>
                  <a:pt x="836" y="101"/>
                  <a:pt x="836" y="101"/>
                </a:cubicBezTo>
                <a:close/>
                <a:moveTo>
                  <a:pt x="838" y="98"/>
                </a:moveTo>
                <a:cubicBezTo>
                  <a:pt x="839" y="95"/>
                  <a:pt x="838" y="96"/>
                  <a:pt x="838" y="98"/>
                </a:cubicBezTo>
                <a:close/>
                <a:moveTo>
                  <a:pt x="828" y="135"/>
                </a:moveTo>
                <a:cubicBezTo>
                  <a:pt x="828" y="136"/>
                  <a:pt x="828" y="137"/>
                  <a:pt x="827" y="137"/>
                </a:cubicBezTo>
                <a:cubicBezTo>
                  <a:pt x="828" y="138"/>
                  <a:pt x="828" y="138"/>
                  <a:pt x="828" y="138"/>
                </a:cubicBezTo>
                <a:cubicBezTo>
                  <a:pt x="828" y="137"/>
                  <a:pt x="829" y="136"/>
                  <a:pt x="828" y="135"/>
                </a:cubicBezTo>
                <a:close/>
                <a:moveTo>
                  <a:pt x="846" y="121"/>
                </a:moveTo>
                <a:cubicBezTo>
                  <a:pt x="847" y="121"/>
                  <a:pt x="846" y="122"/>
                  <a:pt x="846" y="123"/>
                </a:cubicBezTo>
                <a:cubicBezTo>
                  <a:pt x="847" y="121"/>
                  <a:pt x="848" y="117"/>
                  <a:pt x="848" y="115"/>
                </a:cubicBezTo>
                <a:cubicBezTo>
                  <a:pt x="848" y="117"/>
                  <a:pt x="846" y="118"/>
                  <a:pt x="847" y="119"/>
                </a:cubicBezTo>
                <a:cubicBezTo>
                  <a:pt x="847" y="119"/>
                  <a:pt x="847" y="119"/>
                  <a:pt x="847" y="118"/>
                </a:cubicBezTo>
                <a:cubicBezTo>
                  <a:pt x="846" y="119"/>
                  <a:pt x="846" y="120"/>
                  <a:pt x="846" y="121"/>
                </a:cubicBezTo>
                <a:cubicBezTo>
                  <a:pt x="846" y="121"/>
                  <a:pt x="846" y="120"/>
                  <a:pt x="846" y="120"/>
                </a:cubicBezTo>
                <a:cubicBezTo>
                  <a:pt x="846" y="121"/>
                  <a:pt x="845" y="121"/>
                  <a:pt x="845" y="121"/>
                </a:cubicBezTo>
                <a:cubicBezTo>
                  <a:pt x="846" y="122"/>
                  <a:pt x="846" y="121"/>
                  <a:pt x="846" y="121"/>
                </a:cubicBezTo>
                <a:close/>
                <a:moveTo>
                  <a:pt x="860" y="122"/>
                </a:moveTo>
                <a:cubicBezTo>
                  <a:pt x="860" y="122"/>
                  <a:pt x="859" y="123"/>
                  <a:pt x="860" y="123"/>
                </a:cubicBezTo>
                <a:cubicBezTo>
                  <a:pt x="860" y="123"/>
                  <a:pt x="860" y="123"/>
                  <a:pt x="860" y="123"/>
                </a:cubicBezTo>
                <a:cubicBezTo>
                  <a:pt x="859" y="124"/>
                  <a:pt x="860" y="122"/>
                  <a:pt x="860" y="122"/>
                </a:cubicBezTo>
                <a:close/>
                <a:moveTo>
                  <a:pt x="861" y="115"/>
                </a:moveTo>
                <a:cubicBezTo>
                  <a:pt x="861" y="115"/>
                  <a:pt x="861" y="115"/>
                  <a:pt x="861" y="115"/>
                </a:cubicBezTo>
                <a:cubicBezTo>
                  <a:pt x="862" y="117"/>
                  <a:pt x="859" y="120"/>
                  <a:pt x="860" y="122"/>
                </a:cubicBezTo>
                <a:cubicBezTo>
                  <a:pt x="860" y="118"/>
                  <a:pt x="862" y="115"/>
                  <a:pt x="862" y="112"/>
                </a:cubicBezTo>
                <a:cubicBezTo>
                  <a:pt x="862" y="112"/>
                  <a:pt x="862" y="111"/>
                  <a:pt x="862" y="111"/>
                </a:cubicBezTo>
                <a:cubicBezTo>
                  <a:pt x="862" y="110"/>
                  <a:pt x="864" y="107"/>
                  <a:pt x="863" y="106"/>
                </a:cubicBezTo>
                <a:cubicBezTo>
                  <a:pt x="863" y="107"/>
                  <a:pt x="862" y="108"/>
                  <a:pt x="862" y="110"/>
                </a:cubicBezTo>
                <a:cubicBezTo>
                  <a:pt x="861" y="109"/>
                  <a:pt x="861" y="109"/>
                  <a:pt x="861" y="109"/>
                </a:cubicBezTo>
                <a:cubicBezTo>
                  <a:pt x="862" y="111"/>
                  <a:pt x="861" y="114"/>
                  <a:pt x="861" y="115"/>
                </a:cubicBezTo>
                <a:close/>
                <a:moveTo>
                  <a:pt x="842" y="104"/>
                </a:moveTo>
                <a:cubicBezTo>
                  <a:pt x="842" y="105"/>
                  <a:pt x="842" y="105"/>
                  <a:pt x="842" y="106"/>
                </a:cubicBezTo>
                <a:cubicBezTo>
                  <a:pt x="843" y="105"/>
                  <a:pt x="842" y="104"/>
                  <a:pt x="842" y="104"/>
                </a:cubicBezTo>
                <a:close/>
                <a:moveTo>
                  <a:pt x="707" y="252"/>
                </a:moveTo>
                <a:cubicBezTo>
                  <a:pt x="708" y="252"/>
                  <a:pt x="709" y="252"/>
                  <a:pt x="710" y="253"/>
                </a:cubicBezTo>
                <a:cubicBezTo>
                  <a:pt x="710" y="254"/>
                  <a:pt x="709" y="255"/>
                  <a:pt x="710" y="256"/>
                </a:cubicBezTo>
                <a:cubicBezTo>
                  <a:pt x="712" y="257"/>
                  <a:pt x="715" y="253"/>
                  <a:pt x="715" y="256"/>
                </a:cubicBezTo>
                <a:cubicBezTo>
                  <a:pt x="717" y="258"/>
                  <a:pt x="720" y="259"/>
                  <a:pt x="723" y="259"/>
                </a:cubicBezTo>
                <a:cubicBezTo>
                  <a:pt x="725" y="260"/>
                  <a:pt x="726" y="261"/>
                  <a:pt x="728" y="262"/>
                </a:cubicBezTo>
                <a:cubicBezTo>
                  <a:pt x="730" y="262"/>
                  <a:pt x="733" y="262"/>
                  <a:pt x="734" y="263"/>
                </a:cubicBezTo>
                <a:cubicBezTo>
                  <a:pt x="736" y="263"/>
                  <a:pt x="737" y="264"/>
                  <a:pt x="739" y="265"/>
                </a:cubicBezTo>
                <a:cubicBezTo>
                  <a:pt x="744" y="267"/>
                  <a:pt x="749" y="267"/>
                  <a:pt x="753" y="269"/>
                </a:cubicBezTo>
                <a:cubicBezTo>
                  <a:pt x="756" y="269"/>
                  <a:pt x="760" y="271"/>
                  <a:pt x="762" y="272"/>
                </a:cubicBezTo>
                <a:cubicBezTo>
                  <a:pt x="765" y="272"/>
                  <a:pt x="768" y="274"/>
                  <a:pt x="771" y="275"/>
                </a:cubicBezTo>
                <a:cubicBezTo>
                  <a:pt x="772" y="275"/>
                  <a:pt x="774" y="275"/>
                  <a:pt x="776" y="276"/>
                </a:cubicBezTo>
                <a:cubicBezTo>
                  <a:pt x="776" y="276"/>
                  <a:pt x="777" y="276"/>
                  <a:pt x="777" y="276"/>
                </a:cubicBezTo>
                <a:cubicBezTo>
                  <a:pt x="779" y="277"/>
                  <a:pt x="781" y="277"/>
                  <a:pt x="782" y="277"/>
                </a:cubicBezTo>
                <a:cubicBezTo>
                  <a:pt x="784" y="278"/>
                  <a:pt x="785" y="279"/>
                  <a:pt x="787" y="279"/>
                </a:cubicBezTo>
                <a:cubicBezTo>
                  <a:pt x="789" y="280"/>
                  <a:pt x="792" y="281"/>
                  <a:pt x="795" y="281"/>
                </a:cubicBezTo>
                <a:cubicBezTo>
                  <a:pt x="796" y="282"/>
                  <a:pt x="798" y="282"/>
                  <a:pt x="799" y="282"/>
                </a:cubicBezTo>
                <a:cubicBezTo>
                  <a:pt x="800" y="283"/>
                  <a:pt x="800" y="283"/>
                  <a:pt x="801" y="283"/>
                </a:cubicBezTo>
                <a:cubicBezTo>
                  <a:pt x="802" y="283"/>
                  <a:pt x="802" y="283"/>
                  <a:pt x="802" y="283"/>
                </a:cubicBezTo>
                <a:cubicBezTo>
                  <a:pt x="803" y="284"/>
                  <a:pt x="803" y="284"/>
                  <a:pt x="803" y="284"/>
                </a:cubicBezTo>
                <a:cubicBezTo>
                  <a:pt x="803" y="284"/>
                  <a:pt x="803" y="284"/>
                  <a:pt x="803" y="284"/>
                </a:cubicBezTo>
                <a:cubicBezTo>
                  <a:pt x="803" y="284"/>
                  <a:pt x="803" y="284"/>
                  <a:pt x="803" y="284"/>
                </a:cubicBezTo>
                <a:cubicBezTo>
                  <a:pt x="804" y="285"/>
                  <a:pt x="805" y="284"/>
                  <a:pt x="806" y="285"/>
                </a:cubicBezTo>
                <a:cubicBezTo>
                  <a:pt x="807" y="285"/>
                  <a:pt x="808" y="286"/>
                  <a:pt x="809" y="287"/>
                </a:cubicBezTo>
                <a:cubicBezTo>
                  <a:pt x="810" y="286"/>
                  <a:pt x="811" y="287"/>
                  <a:pt x="812" y="288"/>
                </a:cubicBezTo>
                <a:cubicBezTo>
                  <a:pt x="813" y="288"/>
                  <a:pt x="813" y="288"/>
                  <a:pt x="813" y="288"/>
                </a:cubicBezTo>
                <a:cubicBezTo>
                  <a:pt x="813" y="288"/>
                  <a:pt x="813" y="287"/>
                  <a:pt x="813" y="287"/>
                </a:cubicBezTo>
                <a:cubicBezTo>
                  <a:pt x="813" y="287"/>
                  <a:pt x="813" y="287"/>
                  <a:pt x="813" y="286"/>
                </a:cubicBezTo>
                <a:cubicBezTo>
                  <a:pt x="813" y="286"/>
                  <a:pt x="813" y="286"/>
                  <a:pt x="813" y="286"/>
                </a:cubicBezTo>
                <a:cubicBezTo>
                  <a:pt x="813" y="285"/>
                  <a:pt x="813" y="285"/>
                  <a:pt x="813" y="284"/>
                </a:cubicBezTo>
                <a:cubicBezTo>
                  <a:pt x="813" y="282"/>
                  <a:pt x="813" y="282"/>
                  <a:pt x="813" y="282"/>
                </a:cubicBezTo>
                <a:cubicBezTo>
                  <a:pt x="813" y="282"/>
                  <a:pt x="812" y="281"/>
                  <a:pt x="812" y="280"/>
                </a:cubicBezTo>
                <a:cubicBezTo>
                  <a:pt x="812" y="280"/>
                  <a:pt x="813" y="280"/>
                  <a:pt x="813" y="279"/>
                </a:cubicBezTo>
                <a:cubicBezTo>
                  <a:pt x="813" y="279"/>
                  <a:pt x="812" y="279"/>
                  <a:pt x="812" y="279"/>
                </a:cubicBezTo>
                <a:cubicBezTo>
                  <a:pt x="812" y="278"/>
                  <a:pt x="812" y="278"/>
                  <a:pt x="812" y="278"/>
                </a:cubicBezTo>
                <a:cubicBezTo>
                  <a:pt x="812" y="277"/>
                  <a:pt x="812" y="277"/>
                  <a:pt x="812" y="277"/>
                </a:cubicBezTo>
                <a:cubicBezTo>
                  <a:pt x="812" y="276"/>
                  <a:pt x="812" y="276"/>
                  <a:pt x="812" y="275"/>
                </a:cubicBezTo>
                <a:cubicBezTo>
                  <a:pt x="813" y="270"/>
                  <a:pt x="813" y="265"/>
                  <a:pt x="813" y="259"/>
                </a:cubicBezTo>
                <a:cubicBezTo>
                  <a:pt x="813" y="254"/>
                  <a:pt x="813" y="250"/>
                  <a:pt x="813" y="245"/>
                </a:cubicBezTo>
                <a:cubicBezTo>
                  <a:pt x="815" y="226"/>
                  <a:pt x="815" y="226"/>
                  <a:pt x="815" y="226"/>
                </a:cubicBezTo>
                <a:cubicBezTo>
                  <a:pt x="815" y="219"/>
                  <a:pt x="816" y="212"/>
                  <a:pt x="817" y="206"/>
                </a:cubicBezTo>
                <a:cubicBezTo>
                  <a:pt x="817" y="206"/>
                  <a:pt x="818" y="205"/>
                  <a:pt x="818" y="205"/>
                </a:cubicBezTo>
                <a:cubicBezTo>
                  <a:pt x="818" y="204"/>
                  <a:pt x="817" y="204"/>
                  <a:pt x="818" y="204"/>
                </a:cubicBezTo>
                <a:cubicBezTo>
                  <a:pt x="818" y="203"/>
                  <a:pt x="818" y="203"/>
                  <a:pt x="818" y="203"/>
                </a:cubicBezTo>
                <a:cubicBezTo>
                  <a:pt x="819" y="197"/>
                  <a:pt x="820" y="192"/>
                  <a:pt x="822" y="186"/>
                </a:cubicBezTo>
                <a:cubicBezTo>
                  <a:pt x="822" y="185"/>
                  <a:pt x="822" y="186"/>
                  <a:pt x="822" y="186"/>
                </a:cubicBezTo>
                <a:cubicBezTo>
                  <a:pt x="823" y="183"/>
                  <a:pt x="824" y="178"/>
                  <a:pt x="825" y="175"/>
                </a:cubicBezTo>
                <a:cubicBezTo>
                  <a:pt x="825" y="173"/>
                  <a:pt x="825" y="171"/>
                  <a:pt x="826" y="170"/>
                </a:cubicBezTo>
                <a:cubicBezTo>
                  <a:pt x="826" y="169"/>
                  <a:pt x="825" y="169"/>
                  <a:pt x="825" y="169"/>
                </a:cubicBezTo>
                <a:cubicBezTo>
                  <a:pt x="826" y="169"/>
                  <a:pt x="826" y="169"/>
                  <a:pt x="826" y="169"/>
                </a:cubicBezTo>
                <a:cubicBezTo>
                  <a:pt x="826" y="167"/>
                  <a:pt x="826" y="167"/>
                  <a:pt x="826" y="167"/>
                </a:cubicBezTo>
                <a:cubicBezTo>
                  <a:pt x="827" y="164"/>
                  <a:pt x="828" y="160"/>
                  <a:pt x="829" y="156"/>
                </a:cubicBezTo>
                <a:cubicBezTo>
                  <a:pt x="829" y="155"/>
                  <a:pt x="829" y="155"/>
                  <a:pt x="829" y="154"/>
                </a:cubicBezTo>
                <a:cubicBezTo>
                  <a:pt x="830" y="154"/>
                  <a:pt x="830" y="154"/>
                  <a:pt x="829" y="153"/>
                </a:cubicBezTo>
                <a:cubicBezTo>
                  <a:pt x="829" y="153"/>
                  <a:pt x="830" y="151"/>
                  <a:pt x="830" y="152"/>
                </a:cubicBezTo>
                <a:cubicBezTo>
                  <a:pt x="830" y="151"/>
                  <a:pt x="830" y="152"/>
                  <a:pt x="830" y="152"/>
                </a:cubicBezTo>
                <a:cubicBezTo>
                  <a:pt x="831" y="151"/>
                  <a:pt x="831" y="149"/>
                  <a:pt x="831" y="147"/>
                </a:cubicBezTo>
                <a:cubicBezTo>
                  <a:pt x="831" y="146"/>
                  <a:pt x="832" y="144"/>
                  <a:pt x="833" y="142"/>
                </a:cubicBezTo>
                <a:cubicBezTo>
                  <a:pt x="833" y="144"/>
                  <a:pt x="833" y="146"/>
                  <a:pt x="835" y="147"/>
                </a:cubicBezTo>
                <a:cubicBezTo>
                  <a:pt x="836" y="145"/>
                  <a:pt x="836" y="141"/>
                  <a:pt x="837" y="140"/>
                </a:cubicBezTo>
                <a:cubicBezTo>
                  <a:pt x="838" y="135"/>
                  <a:pt x="839" y="130"/>
                  <a:pt x="840" y="125"/>
                </a:cubicBezTo>
                <a:cubicBezTo>
                  <a:pt x="840" y="124"/>
                  <a:pt x="840" y="124"/>
                  <a:pt x="840" y="124"/>
                </a:cubicBezTo>
                <a:cubicBezTo>
                  <a:pt x="842" y="119"/>
                  <a:pt x="842" y="114"/>
                  <a:pt x="844" y="108"/>
                </a:cubicBezTo>
                <a:cubicBezTo>
                  <a:pt x="842" y="119"/>
                  <a:pt x="839" y="128"/>
                  <a:pt x="838" y="138"/>
                </a:cubicBezTo>
                <a:cubicBezTo>
                  <a:pt x="837" y="140"/>
                  <a:pt x="836" y="146"/>
                  <a:pt x="835" y="150"/>
                </a:cubicBezTo>
                <a:cubicBezTo>
                  <a:pt x="835" y="152"/>
                  <a:pt x="836" y="153"/>
                  <a:pt x="838" y="152"/>
                </a:cubicBezTo>
                <a:cubicBezTo>
                  <a:pt x="840" y="150"/>
                  <a:pt x="839" y="147"/>
                  <a:pt x="840" y="145"/>
                </a:cubicBezTo>
                <a:cubicBezTo>
                  <a:pt x="841" y="145"/>
                  <a:pt x="841" y="144"/>
                  <a:pt x="842" y="145"/>
                </a:cubicBezTo>
                <a:cubicBezTo>
                  <a:pt x="842" y="150"/>
                  <a:pt x="840" y="156"/>
                  <a:pt x="840" y="160"/>
                </a:cubicBezTo>
                <a:cubicBezTo>
                  <a:pt x="840" y="161"/>
                  <a:pt x="840" y="162"/>
                  <a:pt x="840" y="163"/>
                </a:cubicBezTo>
                <a:cubicBezTo>
                  <a:pt x="840" y="163"/>
                  <a:pt x="840" y="164"/>
                  <a:pt x="841" y="164"/>
                </a:cubicBezTo>
                <a:cubicBezTo>
                  <a:pt x="841" y="164"/>
                  <a:pt x="841" y="164"/>
                  <a:pt x="842" y="164"/>
                </a:cubicBezTo>
                <a:cubicBezTo>
                  <a:pt x="842" y="159"/>
                  <a:pt x="846" y="156"/>
                  <a:pt x="846" y="151"/>
                </a:cubicBezTo>
                <a:cubicBezTo>
                  <a:pt x="847" y="150"/>
                  <a:pt x="848" y="149"/>
                  <a:pt x="849" y="149"/>
                </a:cubicBezTo>
                <a:cubicBezTo>
                  <a:pt x="849" y="147"/>
                  <a:pt x="850" y="145"/>
                  <a:pt x="850" y="143"/>
                </a:cubicBezTo>
                <a:cubicBezTo>
                  <a:pt x="850" y="142"/>
                  <a:pt x="850" y="142"/>
                  <a:pt x="850" y="142"/>
                </a:cubicBezTo>
                <a:cubicBezTo>
                  <a:pt x="851" y="137"/>
                  <a:pt x="851" y="133"/>
                  <a:pt x="853" y="129"/>
                </a:cubicBezTo>
                <a:cubicBezTo>
                  <a:pt x="853" y="133"/>
                  <a:pt x="852" y="136"/>
                  <a:pt x="851" y="140"/>
                </a:cubicBezTo>
                <a:cubicBezTo>
                  <a:pt x="851" y="140"/>
                  <a:pt x="852" y="141"/>
                  <a:pt x="852" y="141"/>
                </a:cubicBezTo>
                <a:cubicBezTo>
                  <a:pt x="851" y="144"/>
                  <a:pt x="850" y="149"/>
                  <a:pt x="849" y="152"/>
                </a:cubicBezTo>
                <a:cubicBezTo>
                  <a:pt x="850" y="153"/>
                  <a:pt x="851" y="153"/>
                  <a:pt x="851" y="152"/>
                </a:cubicBezTo>
                <a:cubicBezTo>
                  <a:pt x="851" y="152"/>
                  <a:pt x="851" y="153"/>
                  <a:pt x="851" y="153"/>
                </a:cubicBezTo>
                <a:cubicBezTo>
                  <a:pt x="851" y="153"/>
                  <a:pt x="851" y="153"/>
                  <a:pt x="852" y="153"/>
                </a:cubicBezTo>
                <a:cubicBezTo>
                  <a:pt x="851" y="155"/>
                  <a:pt x="851" y="155"/>
                  <a:pt x="851" y="157"/>
                </a:cubicBezTo>
                <a:cubicBezTo>
                  <a:pt x="851" y="158"/>
                  <a:pt x="851" y="158"/>
                  <a:pt x="852" y="158"/>
                </a:cubicBezTo>
                <a:cubicBezTo>
                  <a:pt x="852" y="156"/>
                  <a:pt x="853" y="155"/>
                  <a:pt x="853" y="153"/>
                </a:cubicBezTo>
                <a:cubicBezTo>
                  <a:pt x="853" y="152"/>
                  <a:pt x="853" y="151"/>
                  <a:pt x="853" y="151"/>
                </a:cubicBezTo>
                <a:cubicBezTo>
                  <a:pt x="853" y="150"/>
                  <a:pt x="853" y="150"/>
                  <a:pt x="854" y="150"/>
                </a:cubicBezTo>
                <a:cubicBezTo>
                  <a:pt x="854" y="149"/>
                  <a:pt x="853" y="149"/>
                  <a:pt x="853" y="148"/>
                </a:cubicBezTo>
                <a:cubicBezTo>
                  <a:pt x="853" y="148"/>
                  <a:pt x="854" y="148"/>
                  <a:pt x="854" y="147"/>
                </a:cubicBezTo>
                <a:cubicBezTo>
                  <a:pt x="855" y="145"/>
                  <a:pt x="854" y="143"/>
                  <a:pt x="855" y="141"/>
                </a:cubicBezTo>
                <a:cubicBezTo>
                  <a:pt x="855" y="140"/>
                  <a:pt x="856" y="139"/>
                  <a:pt x="857" y="137"/>
                </a:cubicBezTo>
                <a:cubicBezTo>
                  <a:pt x="857" y="138"/>
                  <a:pt x="856" y="139"/>
                  <a:pt x="856" y="140"/>
                </a:cubicBezTo>
                <a:cubicBezTo>
                  <a:pt x="855" y="144"/>
                  <a:pt x="856" y="148"/>
                  <a:pt x="855" y="151"/>
                </a:cubicBezTo>
                <a:cubicBezTo>
                  <a:pt x="856" y="152"/>
                  <a:pt x="856" y="151"/>
                  <a:pt x="857" y="151"/>
                </a:cubicBezTo>
                <a:cubicBezTo>
                  <a:pt x="857" y="150"/>
                  <a:pt x="857" y="149"/>
                  <a:pt x="857" y="148"/>
                </a:cubicBezTo>
                <a:cubicBezTo>
                  <a:pt x="857" y="148"/>
                  <a:pt x="857" y="149"/>
                  <a:pt x="857" y="148"/>
                </a:cubicBezTo>
                <a:cubicBezTo>
                  <a:pt x="857" y="146"/>
                  <a:pt x="857" y="144"/>
                  <a:pt x="858" y="141"/>
                </a:cubicBezTo>
                <a:cubicBezTo>
                  <a:pt x="858" y="141"/>
                  <a:pt x="858" y="140"/>
                  <a:pt x="859" y="141"/>
                </a:cubicBezTo>
                <a:cubicBezTo>
                  <a:pt x="859" y="140"/>
                  <a:pt x="859" y="140"/>
                  <a:pt x="860" y="140"/>
                </a:cubicBezTo>
                <a:cubicBezTo>
                  <a:pt x="860" y="139"/>
                  <a:pt x="859" y="140"/>
                  <a:pt x="859" y="140"/>
                </a:cubicBezTo>
                <a:cubicBezTo>
                  <a:pt x="860" y="139"/>
                  <a:pt x="859" y="138"/>
                  <a:pt x="860" y="138"/>
                </a:cubicBezTo>
                <a:cubicBezTo>
                  <a:pt x="860" y="134"/>
                  <a:pt x="861" y="132"/>
                  <a:pt x="861" y="128"/>
                </a:cubicBezTo>
                <a:cubicBezTo>
                  <a:pt x="861" y="131"/>
                  <a:pt x="861" y="134"/>
                  <a:pt x="860" y="137"/>
                </a:cubicBezTo>
                <a:cubicBezTo>
                  <a:pt x="860" y="138"/>
                  <a:pt x="861" y="137"/>
                  <a:pt x="861" y="138"/>
                </a:cubicBezTo>
                <a:cubicBezTo>
                  <a:pt x="861" y="139"/>
                  <a:pt x="860" y="139"/>
                  <a:pt x="860" y="140"/>
                </a:cubicBezTo>
                <a:cubicBezTo>
                  <a:pt x="860" y="141"/>
                  <a:pt x="860" y="142"/>
                  <a:pt x="860" y="143"/>
                </a:cubicBezTo>
                <a:cubicBezTo>
                  <a:pt x="860" y="144"/>
                  <a:pt x="859" y="145"/>
                  <a:pt x="859" y="146"/>
                </a:cubicBezTo>
                <a:cubicBezTo>
                  <a:pt x="860" y="147"/>
                  <a:pt x="860" y="148"/>
                  <a:pt x="860" y="149"/>
                </a:cubicBezTo>
                <a:cubicBezTo>
                  <a:pt x="860" y="150"/>
                  <a:pt x="860" y="149"/>
                  <a:pt x="860" y="150"/>
                </a:cubicBezTo>
                <a:cubicBezTo>
                  <a:pt x="861" y="151"/>
                  <a:pt x="861" y="150"/>
                  <a:pt x="862" y="150"/>
                </a:cubicBezTo>
                <a:cubicBezTo>
                  <a:pt x="862" y="151"/>
                  <a:pt x="861" y="150"/>
                  <a:pt x="861" y="151"/>
                </a:cubicBezTo>
                <a:cubicBezTo>
                  <a:pt x="861" y="151"/>
                  <a:pt x="861" y="152"/>
                  <a:pt x="862" y="152"/>
                </a:cubicBezTo>
                <a:cubicBezTo>
                  <a:pt x="861" y="154"/>
                  <a:pt x="861" y="155"/>
                  <a:pt x="861" y="157"/>
                </a:cubicBezTo>
                <a:cubicBezTo>
                  <a:pt x="861" y="157"/>
                  <a:pt x="861" y="156"/>
                  <a:pt x="861" y="157"/>
                </a:cubicBezTo>
                <a:cubicBezTo>
                  <a:pt x="861" y="157"/>
                  <a:pt x="861" y="160"/>
                  <a:pt x="861" y="160"/>
                </a:cubicBezTo>
                <a:cubicBezTo>
                  <a:pt x="861" y="162"/>
                  <a:pt x="861" y="163"/>
                  <a:pt x="860" y="165"/>
                </a:cubicBezTo>
                <a:cubicBezTo>
                  <a:pt x="860" y="166"/>
                  <a:pt x="861" y="165"/>
                  <a:pt x="861" y="166"/>
                </a:cubicBezTo>
                <a:cubicBezTo>
                  <a:pt x="861" y="167"/>
                  <a:pt x="861" y="168"/>
                  <a:pt x="860" y="169"/>
                </a:cubicBezTo>
                <a:cubicBezTo>
                  <a:pt x="861" y="170"/>
                  <a:pt x="861" y="172"/>
                  <a:pt x="860" y="173"/>
                </a:cubicBezTo>
                <a:cubicBezTo>
                  <a:pt x="861" y="173"/>
                  <a:pt x="861" y="172"/>
                  <a:pt x="862" y="172"/>
                </a:cubicBezTo>
                <a:cubicBezTo>
                  <a:pt x="862" y="172"/>
                  <a:pt x="861" y="173"/>
                  <a:pt x="861" y="174"/>
                </a:cubicBezTo>
                <a:cubicBezTo>
                  <a:pt x="861" y="178"/>
                  <a:pt x="862" y="181"/>
                  <a:pt x="861" y="186"/>
                </a:cubicBezTo>
                <a:cubicBezTo>
                  <a:pt x="861" y="187"/>
                  <a:pt x="862" y="187"/>
                  <a:pt x="861" y="188"/>
                </a:cubicBezTo>
                <a:cubicBezTo>
                  <a:pt x="861" y="188"/>
                  <a:pt x="862" y="188"/>
                  <a:pt x="862" y="188"/>
                </a:cubicBezTo>
                <a:cubicBezTo>
                  <a:pt x="862" y="190"/>
                  <a:pt x="860" y="196"/>
                  <a:pt x="862" y="198"/>
                </a:cubicBezTo>
                <a:cubicBezTo>
                  <a:pt x="861" y="198"/>
                  <a:pt x="861" y="197"/>
                  <a:pt x="861" y="198"/>
                </a:cubicBezTo>
                <a:cubicBezTo>
                  <a:pt x="861" y="199"/>
                  <a:pt x="860" y="200"/>
                  <a:pt x="861" y="201"/>
                </a:cubicBezTo>
                <a:cubicBezTo>
                  <a:pt x="861" y="204"/>
                  <a:pt x="860" y="206"/>
                  <a:pt x="861" y="208"/>
                </a:cubicBezTo>
                <a:cubicBezTo>
                  <a:pt x="860" y="209"/>
                  <a:pt x="860" y="210"/>
                  <a:pt x="860" y="210"/>
                </a:cubicBezTo>
                <a:cubicBezTo>
                  <a:pt x="860" y="211"/>
                  <a:pt x="860" y="213"/>
                  <a:pt x="860" y="214"/>
                </a:cubicBezTo>
                <a:cubicBezTo>
                  <a:pt x="859" y="231"/>
                  <a:pt x="857" y="248"/>
                  <a:pt x="857" y="264"/>
                </a:cubicBezTo>
                <a:cubicBezTo>
                  <a:pt x="856" y="268"/>
                  <a:pt x="857" y="273"/>
                  <a:pt x="857" y="277"/>
                </a:cubicBezTo>
                <a:cubicBezTo>
                  <a:pt x="857" y="277"/>
                  <a:pt x="857" y="277"/>
                  <a:pt x="857" y="278"/>
                </a:cubicBezTo>
                <a:cubicBezTo>
                  <a:pt x="857" y="279"/>
                  <a:pt x="857" y="279"/>
                  <a:pt x="857" y="279"/>
                </a:cubicBezTo>
                <a:cubicBezTo>
                  <a:pt x="857" y="280"/>
                  <a:pt x="857" y="281"/>
                  <a:pt x="857" y="282"/>
                </a:cubicBezTo>
                <a:cubicBezTo>
                  <a:pt x="857" y="291"/>
                  <a:pt x="857" y="302"/>
                  <a:pt x="859" y="311"/>
                </a:cubicBezTo>
                <a:cubicBezTo>
                  <a:pt x="858" y="317"/>
                  <a:pt x="860" y="324"/>
                  <a:pt x="860" y="331"/>
                </a:cubicBezTo>
                <a:cubicBezTo>
                  <a:pt x="860" y="334"/>
                  <a:pt x="860" y="336"/>
                  <a:pt x="860" y="339"/>
                </a:cubicBezTo>
                <a:cubicBezTo>
                  <a:pt x="861" y="340"/>
                  <a:pt x="861" y="342"/>
                  <a:pt x="861" y="343"/>
                </a:cubicBezTo>
                <a:cubicBezTo>
                  <a:pt x="861" y="345"/>
                  <a:pt x="861" y="347"/>
                  <a:pt x="861" y="349"/>
                </a:cubicBezTo>
                <a:cubicBezTo>
                  <a:pt x="861" y="350"/>
                  <a:pt x="861" y="350"/>
                  <a:pt x="861" y="350"/>
                </a:cubicBezTo>
                <a:cubicBezTo>
                  <a:pt x="861" y="351"/>
                  <a:pt x="861" y="351"/>
                  <a:pt x="861" y="351"/>
                </a:cubicBezTo>
                <a:cubicBezTo>
                  <a:pt x="861" y="351"/>
                  <a:pt x="861" y="351"/>
                  <a:pt x="861" y="351"/>
                </a:cubicBezTo>
                <a:cubicBezTo>
                  <a:pt x="861" y="351"/>
                  <a:pt x="860" y="350"/>
                  <a:pt x="860" y="350"/>
                </a:cubicBezTo>
                <a:cubicBezTo>
                  <a:pt x="859" y="350"/>
                  <a:pt x="858" y="350"/>
                  <a:pt x="857" y="349"/>
                </a:cubicBezTo>
                <a:cubicBezTo>
                  <a:pt x="854" y="349"/>
                  <a:pt x="853" y="349"/>
                  <a:pt x="851" y="348"/>
                </a:cubicBezTo>
                <a:cubicBezTo>
                  <a:pt x="843" y="346"/>
                  <a:pt x="834" y="342"/>
                  <a:pt x="826" y="340"/>
                </a:cubicBezTo>
                <a:cubicBezTo>
                  <a:pt x="824" y="340"/>
                  <a:pt x="821" y="338"/>
                  <a:pt x="819" y="338"/>
                </a:cubicBezTo>
                <a:cubicBezTo>
                  <a:pt x="818" y="338"/>
                  <a:pt x="817" y="338"/>
                  <a:pt x="816" y="337"/>
                </a:cubicBezTo>
                <a:cubicBezTo>
                  <a:pt x="812" y="336"/>
                  <a:pt x="807" y="334"/>
                  <a:pt x="803" y="334"/>
                </a:cubicBezTo>
                <a:cubicBezTo>
                  <a:pt x="801" y="333"/>
                  <a:pt x="799" y="332"/>
                  <a:pt x="797" y="331"/>
                </a:cubicBezTo>
                <a:cubicBezTo>
                  <a:pt x="794" y="331"/>
                  <a:pt x="792" y="330"/>
                  <a:pt x="790" y="330"/>
                </a:cubicBezTo>
                <a:cubicBezTo>
                  <a:pt x="789" y="329"/>
                  <a:pt x="788" y="329"/>
                  <a:pt x="788" y="329"/>
                </a:cubicBezTo>
                <a:cubicBezTo>
                  <a:pt x="787" y="329"/>
                  <a:pt x="787" y="329"/>
                  <a:pt x="786" y="328"/>
                </a:cubicBezTo>
                <a:cubicBezTo>
                  <a:pt x="783" y="328"/>
                  <a:pt x="779" y="327"/>
                  <a:pt x="776" y="325"/>
                </a:cubicBezTo>
                <a:cubicBezTo>
                  <a:pt x="775" y="325"/>
                  <a:pt x="775" y="325"/>
                  <a:pt x="775" y="326"/>
                </a:cubicBezTo>
                <a:cubicBezTo>
                  <a:pt x="773" y="324"/>
                  <a:pt x="770" y="325"/>
                  <a:pt x="768" y="324"/>
                </a:cubicBezTo>
                <a:cubicBezTo>
                  <a:pt x="767" y="324"/>
                  <a:pt x="767" y="324"/>
                  <a:pt x="767" y="324"/>
                </a:cubicBezTo>
                <a:cubicBezTo>
                  <a:pt x="766" y="323"/>
                  <a:pt x="765" y="323"/>
                  <a:pt x="763" y="323"/>
                </a:cubicBezTo>
                <a:cubicBezTo>
                  <a:pt x="759" y="321"/>
                  <a:pt x="755" y="321"/>
                  <a:pt x="751" y="319"/>
                </a:cubicBezTo>
                <a:cubicBezTo>
                  <a:pt x="749" y="320"/>
                  <a:pt x="746" y="319"/>
                  <a:pt x="744" y="318"/>
                </a:cubicBezTo>
                <a:cubicBezTo>
                  <a:pt x="743" y="318"/>
                  <a:pt x="743" y="319"/>
                  <a:pt x="742" y="318"/>
                </a:cubicBezTo>
                <a:cubicBezTo>
                  <a:pt x="741" y="318"/>
                  <a:pt x="741" y="318"/>
                  <a:pt x="741" y="318"/>
                </a:cubicBezTo>
                <a:cubicBezTo>
                  <a:pt x="740" y="318"/>
                  <a:pt x="740" y="318"/>
                  <a:pt x="739" y="318"/>
                </a:cubicBezTo>
                <a:cubicBezTo>
                  <a:pt x="738" y="317"/>
                  <a:pt x="738" y="317"/>
                  <a:pt x="737" y="316"/>
                </a:cubicBezTo>
                <a:cubicBezTo>
                  <a:pt x="736" y="316"/>
                  <a:pt x="736" y="317"/>
                  <a:pt x="735" y="316"/>
                </a:cubicBezTo>
                <a:cubicBezTo>
                  <a:pt x="734" y="316"/>
                  <a:pt x="733" y="315"/>
                  <a:pt x="733" y="315"/>
                </a:cubicBezTo>
                <a:cubicBezTo>
                  <a:pt x="731" y="315"/>
                  <a:pt x="729" y="316"/>
                  <a:pt x="727" y="314"/>
                </a:cubicBezTo>
                <a:cubicBezTo>
                  <a:pt x="725" y="314"/>
                  <a:pt x="724" y="313"/>
                  <a:pt x="722" y="313"/>
                </a:cubicBezTo>
                <a:cubicBezTo>
                  <a:pt x="721" y="313"/>
                  <a:pt x="720" y="313"/>
                  <a:pt x="719" y="313"/>
                </a:cubicBezTo>
                <a:cubicBezTo>
                  <a:pt x="718" y="313"/>
                  <a:pt x="718" y="313"/>
                  <a:pt x="717" y="313"/>
                </a:cubicBezTo>
                <a:cubicBezTo>
                  <a:pt x="715" y="312"/>
                  <a:pt x="713" y="313"/>
                  <a:pt x="711" y="311"/>
                </a:cubicBezTo>
                <a:cubicBezTo>
                  <a:pt x="708" y="312"/>
                  <a:pt x="703" y="309"/>
                  <a:pt x="701" y="311"/>
                </a:cubicBezTo>
                <a:cubicBezTo>
                  <a:pt x="701" y="312"/>
                  <a:pt x="700" y="313"/>
                  <a:pt x="699" y="313"/>
                </a:cubicBezTo>
                <a:cubicBezTo>
                  <a:pt x="698" y="313"/>
                  <a:pt x="698" y="312"/>
                  <a:pt x="697" y="311"/>
                </a:cubicBezTo>
                <a:cubicBezTo>
                  <a:pt x="696" y="311"/>
                  <a:pt x="693" y="310"/>
                  <a:pt x="692" y="310"/>
                </a:cubicBezTo>
                <a:cubicBezTo>
                  <a:pt x="691" y="310"/>
                  <a:pt x="691" y="311"/>
                  <a:pt x="690" y="311"/>
                </a:cubicBezTo>
                <a:cubicBezTo>
                  <a:pt x="689" y="311"/>
                  <a:pt x="688" y="309"/>
                  <a:pt x="687" y="309"/>
                </a:cubicBezTo>
                <a:cubicBezTo>
                  <a:pt x="686" y="309"/>
                  <a:pt x="685" y="310"/>
                  <a:pt x="684" y="310"/>
                </a:cubicBezTo>
                <a:cubicBezTo>
                  <a:pt x="683" y="309"/>
                  <a:pt x="682" y="308"/>
                  <a:pt x="682" y="307"/>
                </a:cubicBezTo>
                <a:cubicBezTo>
                  <a:pt x="682" y="307"/>
                  <a:pt x="682" y="307"/>
                  <a:pt x="681" y="307"/>
                </a:cubicBezTo>
                <a:cubicBezTo>
                  <a:pt x="680" y="305"/>
                  <a:pt x="677" y="304"/>
                  <a:pt x="674" y="304"/>
                </a:cubicBezTo>
                <a:cubicBezTo>
                  <a:pt x="674" y="303"/>
                  <a:pt x="673" y="303"/>
                  <a:pt x="673" y="303"/>
                </a:cubicBezTo>
                <a:cubicBezTo>
                  <a:pt x="670" y="302"/>
                  <a:pt x="668" y="299"/>
                  <a:pt x="666" y="296"/>
                </a:cubicBezTo>
                <a:cubicBezTo>
                  <a:pt x="666" y="296"/>
                  <a:pt x="665" y="296"/>
                  <a:pt x="665" y="295"/>
                </a:cubicBezTo>
                <a:cubicBezTo>
                  <a:pt x="664" y="294"/>
                  <a:pt x="664" y="293"/>
                  <a:pt x="663" y="292"/>
                </a:cubicBezTo>
                <a:cubicBezTo>
                  <a:pt x="663" y="291"/>
                  <a:pt x="662" y="291"/>
                  <a:pt x="662" y="290"/>
                </a:cubicBezTo>
                <a:cubicBezTo>
                  <a:pt x="662" y="288"/>
                  <a:pt x="661" y="287"/>
                  <a:pt x="660" y="286"/>
                </a:cubicBezTo>
                <a:cubicBezTo>
                  <a:pt x="660" y="285"/>
                  <a:pt x="659" y="284"/>
                  <a:pt x="659" y="283"/>
                </a:cubicBezTo>
                <a:cubicBezTo>
                  <a:pt x="658" y="281"/>
                  <a:pt x="659" y="279"/>
                  <a:pt x="658" y="277"/>
                </a:cubicBezTo>
                <a:cubicBezTo>
                  <a:pt x="659" y="274"/>
                  <a:pt x="659" y="271"/>
                  <a:pt x="660" y="267"/>
                </a:cubicBezTo>
                <a:cubicBezTo>
                  <a:pt x="660" y="267"/>
                  <a:pt x="659" y="267"/>
                  <a:pt x="660" y="266"/>
                </a:cubicBezTo>
                <a:cubicBezTo>
                  <a:pt x="661" y="265"/>
                  <a:pt x="661" y="263"/>
                  <a:pt x="662" y="261"/>
                </a:cubicBezTo>
                <a:cubicBezTo>
                  <a:pt x="663" y="261"/>
                  <a:pt x="663" y="260"/>
                  <a:pt x="664" y="260"/>
                </a:cubicBezTo>
                <a:cubicBezTo>
                  <a:pt x="665" y="259"/>
                  <a:pt x="665" y="258"/>
                  <a:pt x="666" y="257"/>
                </a:cubicBezTo>
                <a:cubicBezTo>
                  <a:pt x="670" y="256"/>
                  <a:pt x="673" y="253"/>
                  <a:pt x="677" y="251"/>
                </a:cubicBezTo>
                <a:cubicBezTo>
                  <a:pt x="677" y="251"/>
                  <a:pt x="678" y="251"/>
                  <a:pt x="678" y="251"/>
                </a:cubicBezTo>
                <a:cubicBezTo>
                  <a:pt x="680" y="250"/>
                  <a:pt x="682" y="250"/>
                  <a:pt x="684" y="249"/>
                </a:cubicBezTo>
                <a:cubicBezTo>
                  <a:pt x="685" y="248"/>
                  <a:pt x="687" y="249"/>
                  <a:pt x="689" y="249"/>
                </a:cubicBezTo>
                <a:cubicBezTo>
                  <a:pt x="690" y="249"/>
                  <a:pt x="690" y="248"/>
                  <a:pt x="692" y="249"/>
                </a:cubicBezTo>
                <a:cubicBezTo>
                  <a:pt x="693" y="249"/>
                  <a:pt x="695" y="248"/>
                  <a:pt x="696" y="248"/>
                </a:cubicBezTo>
                <a:cubicBezTo>
                  <a:pt x="698" y="248"/>
                  <a:pt x="700" y="249"/>
                  <a:pt x="701" y="250"/>
                </a:cubicBezTo>
                <a:cubicBezTo>
                  <a:pt x="702" y="250"/>
                  <a:pt x="703" y="249"/>
                  <a:pt x="704" y="250"/>
                </a:cubicBezTo>
                <a:cubicBezTo>
                  <a:pt x="705" y="250"/>
                  <a:pt x="706" y="252"/>
                  <a:pt x="707" y="252"/>
                </a:cubicBezTo>
                <a:close/>
                <a:moveTo>
                  <a:pt x="858" y="156"/>
                </a:moveTo>
                <a:cubicBezTo>
                  <a:pt x="858" y="156"/>
                  <a:pt x="858" y="156"/>
                  <a:pt x="858" y="156"/>
                </a:cubicBezTo>
                <a:cubicBezTo>
                  <a:pt x="858" y="157"/>
                  <a:pt x="859" y="156"/>
                  <a:pt x="858" y="156"/>
                </a:cubicBezTo>
                <a:close/>
                <a:moveTo>
                  <a:pt x="859" y="156"/>
                </a:moveTo>
                <a:cubicBezTo>
                  <a:pt x="860" y="155"/>
                  <a:pt x="859" y="154"/>
                  <a:pt x="860" y="152"/>
                </a:cubicBezTo>
                <a:cubicBezTo>
                  <a:pt x="859" y="152"/>
                  <a:pt x="859" y="152"/>
                  <a:pt x="860" y="151"/>
                </a:cubicBezTo>
                <a:cubicBezTo>
                  <a:pt x="859" y="150"/>
                  <a:pt x="860" y="148"/>
                  <a:pt x="858" y="148"/>
                </a:cubicBezTo>
                <a:cubicBezTo>
                  <a:pt x="858" y="149"/>
                  <a:pt x="858" y="150"/>
                  <a:pt x="857" y="151"/>
                </a:cubicBezTo>
                <a:cubicBezTo>
                  <a:pt x="857" y="151"/>
                  <a:pt x="858" y="151"/>
                  <a:pt x="858" y="151"/>
                </a:cubicBezTo>
                <a:cubicBezTo>
                  <a:pt x="858" y="152"/>
                  <a:pt x="858" y="154"/>
                  <a:pt x="858" y="156"/>
                </a:cubicBezTo>
                <a:cubicBezTo>
                  <a:pt x="858" y="156"/>
                  <a:pt x="858" y="155"/>
                  <a:pt x="859" y="156"/>
                </a:cubicBezTo>
                <a:close/>
              </a:path>
            </a:pathLst>
          </a:custGeom>
          <a:solidFill>
            <a:schemeClr val="accent3"/>
          </a:solidFill>
          <a:ln>
            <a:noFill/>
          </a:ln>
          <a:scene3d>
            <a:camera prst="orthographicFront">
              <a:rot lat="21594000" lon="10799999" rev="10799999"/>
            </a:camera>
            <a:lightRig rig="threePt" dir="t"/>
          </a:scene3d>
        </p:spPr>
        <p:txBody>
          <a:bodyPr vert="horz" wrap="square" lIns="91416" tIns="45708" rIns="91416" bIns="45708" numCol="1" anchor="t" anchorCtr="0" compatLnSpc="1">
            <a:prstTxWarp prst="textNoShape">
              <a:avLst/>
            </a:prstTxWarp>
          </a:bodyPr>
          <a:lstStyle/>
          <a:p>
            <a:pPr defTabSz="1218987"/>
            <a:endParaRPr lang="en-US" sz="2399">
              <a:solidFill>
                <a:prstClr val="black"/>
              </a:solidFill>
            </a:endParaRPr>
          </a:p>
        </p:txBody>
      </p:sp>
      <p:grpSp>
        <p:nvGrpSpPr>
          <p:cNvPr id="38" name="Group 37"/>
          <p:cNvGrpSpPr/>
          <p:nvPr/>
        </p:nvGrpSpPr>
        <p:grpSpPr>
          <a:xfrm>
            <a:off x="9348768" y="2420888"/>
            <a:ext cx="2755929" cy="967939"/>
            <a:chOff x="793377" y="4222377"/>
            <a:chExt cx="2756647" cy="968191"/>
          </a:xfrm>
        </p:grpSpPr>
        <p:sp>
          <p:nvSpPr>
            <p:cNvPr id="39" name="Rectangle 38"/>
            <p:cNvSpPr/>
            <p:nvPr/>
          </p:nvSpPr>
          <p:spPr>
            <a:xfrm>
              <a:off x="793377" y="4477873"/>
              <a:ext cx="2756647" cy="7126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50">
                  <a:latin typeface="Arial"/>
                  <a:cs typeface="Arial"/>
                </a:rPr>
                <a:t>Career and Financial Guidance</a:t>
              </a:r>
              <a:endParaRPr lang="en-US"/>
            </a:p>
          </p:txBody>
        </p:sp>
        <p:sp>
          <p:nvSpPr>
            <p:cNvPr id="40" name="Trapezoid 39"/>
            <p:cNvSpPr/>
            <p:nvPr/>
          </p:nvSpPr>
          <p:spPr>
            <a:xfrm>
              <a:off x="793377" y="4222377"/>
              <a:ext cx="2756647" cy="255496"/>
            </a:xfrm>
            <a:prstGeom prst="trapezoid">
              <a:avLst>
                <a:gd name="adj" fmla="val 875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pic>
        <p:nvPicPr>
          <p:cNvPr id="41" name="Picture 40"/>
          <p:cNvPicPr>
            <a:picLocks noChangeAspect="1"/>
          </p:cNvPicPr>
          <p:nvPr/>
        </p:nvPicPr>
        <p:blipFill rotWithShape="1">
          <a:blip r:embed="rId4" cstate="print">
            <a:extLst>
              <a:ext uri="{28A0092B-C50C-407E-A947-70E740481C1C}">
                <a14:useLocalDpi xmlns:a14="http://schemas.microsoft.com/office/drawing/2010/main" val="0"/>
              </a:ext>
            </a:extLst>
          </a:blip>
          <a:srcRect b="62941"/>
          <a:stretch/>
        </p:blipFill>
        <p:spPr>
          <a:xfrm>
            <a:off x="9399475" y="3438429"/>
            <a:ext cx="2784259" cy="94797"/>
          </a:xfrm>
          <a:prstGeom prst="rect">
            <a:avLst/>
          </a:prstGeom>
        </p:spPr>
      </p:pic>
    </p:spTree>
    <p:extLst>
      <p:ext uri="{BB962C8B-B14F-4D97-AF65-F5344CB8AC3E}">
        <p14:creationId xmlns:p14="http://schemas.microsoft.com/office/powerpoint/2010/main" val="130249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xmlns="" id="{E32277A0-F725-443C-BA0C-4304E5AFC06C}"/>
              </a:ext>
            </a:extLst>
          </p:cNvPr>
          <p:cNvSpPr/>
          <p:nvPr/>
        </p:nvSpPr>
        <p:spPr>
          <a:xfrm>
            <a:off x="3512146" y="6136302"/>
            <a:ext cx="5298298" cy="245026"/>
          </a:xfrm>
          <a:prstGeom prst="ellipse">
            <a:avLst/>
          </a:prstGeom>
          <a:gradFill flip="none" rotWithShape="1">
            <a:gsLst>
              <a:gs pos="0">
                <a:schemeClr val="tx1">
                  <a:lumMod val="65000"/>
                  <a:lumOff val="35000"/>
                </a:schemeClr>
              </a:gs>
              <a:gs pos="68000">
                <a:schemeClr val="tx1">
                  <a:lumMod val="75000"/>
                  <a:lumOff val="2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8" name="Oval 5"/>
          <p:cNvSpPr>
            <a:spLocks noChangeArrowheads="1"/>
          </p:cNvSpPr>
          <p:nvPr/>
        </p:nvSpPr>
        <p:spPr bwMode="auto">
          <a:xfrm>
            <a:off x="5124274" y="3108179"/>
            <a:ext cx="2153275" cy="2151808"/>
          </a:xfrm>
          <a:prstGeom prst="ellipse">
            <a:avLst/>
          </a:prstGeom>
          <a:solidFill>
            <a:srgbClr val="92D050"/>
          </a:solidFill>
          <a:ln w="9525">
            <a:solidFill>
              <a:srgbClr val="000000"/>
            </a:solidFill>
            <a:round/>
            <a:headEnd/>
            <a:tailEnd/>
          </a:ln>
          <a:effectLst/>
        </p:spPr>
        <p:txBody>
          <a:bodyPr vert="horz" wrap="square" lIns="91416" tIns="45708" rIns="91416" bIns="45708" numCol="1" anchor="t" anchorCtr="0" compatLnSpc="1">
            <a:prstTxWarp prst="textNoShape">
              <a:avLst/>
            </a:prstTxWarp>
          </a:bodyPr>
          <a:lstStyle/>
          <a:p>
            <a:endParaRPr lang="en-US" sz="2399"/>
          </a:p>
        </p:txBody>
      </p:sp>
      <p:sp>
        <p:nvSpPr>
          <p:cNvPr id="23" name="Freeform 20"/>
          <p:cNvSpPr>
            <a:spLocks/>
          </p:cNvSpPr>
          <p:nvPr/>
        </p:nvSpPr>
        <p:spPr bwMode="auto">
          <a:xfrm>
            <a:off x="4182349" y="3144263"/>
            <a:ext cx="1028101" cy="2431264"/>
          </a:xfrm>
          <a:custGeom>
            <a:avLst/>
            <a:gdLst>
              <a:gd name="T0" fmla="*/ 0 w 533"/>
              <a:gd name="T1" fmla="*/ 574 h 1261"/>
              <a:gd name="T2" fmla="*/ 260 w 533"/>
              <a:gd name="T3" fmla="*/ 1261 h 1261"/>
              <a:gd name="T4" fmla="*/ 533 w 533"/>
              <a:gd name="T5" fmla="*/ 1015 h 1261"/>
              <a:gd name="T6" fmla="*/ 366 w 533"/>
              <a:gd name="T7" fmla="*/ 574 h 1261"/>
              <a:gd name="T8" fmla="*/ 474 w 533"/>
              <a:gd name="T9" fmla="*/ 210 h 1261"/>
              <a:gd name="T10" fmla="*/ 174 w 533"/>
              <a:gd name="T11" fmla="*/ 0 h 1261"/>
              <a:gd name="T12" fmla="*/ 0 w 533"/>
              <a:gd name="T13" fmla="*/ 574 h 1261"/>
            </a:gdLst>
            <a:ahLst/>
            <a:cxnLst>
              <a:cxn ang="0">
                <a:pos x="T0" y="T1"/>
              </a:cxn>
              <a:cxn ang="0">
                <a:pos x="T2" y="T3"/>
              </a:cxn>
              <a:cxn ang="0">
                <a:pos x="T4" y="T5"/>
              </a:cxn>
              <a:cxn ang="0">
                <a:pos x="T6" y="T7"/>
              </a:cxn>
              <a:cxn ang="0">
                <a:pos x="T8" y="T9"/>
              </a:cxn>
              <a:cxn ang="0">
                <a:pos x="T10" y="T11"/>
              </a:cxn>
              <a:cxn ang="0">
                <a:pos x="T12" y="T13"/>
              </a:cxn>
            </a:cxnLst>
            <a:rect l="0" t="0" r="r" b="b"/>
            <a:pathLst>
              <a:path w="533" h="1261">
                <a:moveTo>
                  <a:pt x="0" y="574"/>
                </a:moveTo>
                <a:cubicBezTo>
                  <a:pt x="0" y="838"/>
                  <a:pt x="98" y="1079"/>
                  <a:pt x="260" y="1261"/>
                </a:cubicBezTo>
                <a:cubicBezTo>
                  <a:pt x="533" y="1015"/>
                  <a:pt x="533" y="1015"/>
                  <a:pt x="533" y="1015"/>
                </a:cubicBezTo>
                <a:cubicBezTo>
                  <a:pt x="429" y="898"/>
                  <a:pt x="366" y="743"/>
                  <a:pt x="366" y="574"/>
                </a:cubicBezTo>
                <a:cubicBezTo>
                  <a:pt x="366" y="440"/>
                  <a:pt x="406" y="315"/>
                  <a:pt x="474" y="210"/>
                </a:cubicBezTo>
                <a:cubicBezTo>
                  <a:pt x="174" y="0"/>
                  <a:pt x="174" y="0"/>
                  <a:pt x="174" y="0"/>
                </a:cubicBezTo>
                <a:cubicBezTo>
                  <a:pt x="64" y="164"/>
                  <a:pt x="0" y="362"/>
                  <a:pt x="0" y="574"/>
                </a:cubicBezTo>
                <a:close/>
              </a:path>
            </a:pathLst>
          </a:custGeom>
          <a:solidFill>
            <a:schemeClr val="accent5"/>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2399"/>
          </a:p>
        </p:txBody>
      </p:sp>
      <p:sp>
        <p:nvSpPr>
          <p:cNvPr id="24" name="Oval 21"/>
          <p:cNvSpPr>
            <a:spLocks noChangeArrowheads="1"/>
          </p:cNvSpPr>
          <p:nvPr/>
        </p:nvSpPr>
        <p:spPr bwMode="auto">
          <a:xfrm>
            <a:off x="3891126" y="3904677"/>
            <a:ext cx="856015" cy="857488"/>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2399"/>
          </a:p>
        </p:txBody>
      </p:sp>
      <p:sp>
        <p:nvSpPr>
          <p:cNvPr id="45" name="Freeform 64">
            <a:extLst>
              <a:ext uri="{FF2B5EF4-FFF2-40B4-BE49-F238E27FC236}">
                <a16:creationId xmlns:a16="http://schemas.microsoft.com/office/drawing/2014/main" xmlns="" id="{C6F2BD15-2F34-4325-8649-EAC151AF6A40}"/>
              </a:ext>
            </a:extLst>
          </p:cNvPr>
          <p:cNvSpPr>
            <a:spLocks noEditPoints="1"/>
          </p:cNvSpPr>
          <p:nvPr/>
        </p:nvSpPr>
        <p:spPr bwMode="auto">
          <a:xfrm rot="6540000" flipH="1" flipV="1">
            <a:off x="2579314" y="3505117"/>
            <a:ext cx="472483" cy="1861475"/>
          </a:xfrm>
          <a:custGeom>
            <a:avLst/>
            <a:gdLst>
              <a:gd name="T0" fmla="*/ 87 w 189"/>
              <a:gd name="T1" fmla="*/ 32 h 662"/>
              <a:gd name="T2" fmla="*/ 63 w 189"/>
              <a:gd name="T3" fmla="*/ 70 h 662"/>
              <a:gd name="T4" fmla="*/ 36 w 189"/>
              <a:gd name="T5" fmla="*/ 162 h 662"/>
              <a:gd name="T6" fmla="*/ 28 w 189"/>
              <a:gd name="T7" fmla="*/ 363 h 662"/>
              <a:gd name="T8" fmla="*/ 30 w 189"/>
              <a:gd name="T9" fmla="*/ 382 h 662"/>
              <a:gd name="T10" fmla="*/ 39 w 189"/>
              <a:gd name="T11" fmla="*/ 430 h 662"/>
              <a:gd name="T12" fmla="*/ 57 w 189"/>
              <a:gd name="T13" fmla="*/ 488 h 662"/>
              <a:gd name="T14" fmla="*/ 81 w 189"/>
              <a:gd name="T15" fmla="*/ 540 h 662"/>
              <a:gd name="T16" fmla="*/ 131 w 189"/>
              <a:gd name="T17" fmla="*/ 617 h 662"/>
              <a:gd name="T18" fmla="*/ 158 w 189"/>
              <a:gd name="T19" fmla="*/ 641 h 662"/>
              <a:gd name="T20" fmla="*/ 189 w 189"/>
              <a:gd name="T21" fmla="*/ 662 h 662"/>
              <a:gd name="T22" fmla="*/ 170 w 189"/>
              <a:gd name="T23" fmla="*/ 631 h 662"/>
              <a:gd name="T24" fmla="*/ 151 w 189"/>
              <a:gd name="T25" fmla="*/ 601 h 662"/>
              <a:gd name="T26" fmla="*/ 105 w 189"/>
              <a:gd name="T27" fmla="*/ 528 h 662"/>
              <a:gd name="T28" fmla="*/ 60 w 189"/>
              <a:gd name="T29" fmla="*/ 399 h 662"/>
              <a:gd name="T30" fmla="*/ 55 w 189"/>
              <a:gd name="T31" fmla="*/ 365 h 662"/>
              <a:gd name="T32" fmla="*/ 50 w 189"/>
              <a:gd name="T33" fmla="*/ 285 h 662"/>
              <a:gd name="T34" fmla="*/ 71 w 189"/>
              <a:gd name="T35" fmla="*/ 126 h 662"/>
              <a:gd name="T36" fmla="*/ 88 w 189"/>
              <a:gd name="T37" fmla="*/ 32 h 662"/>
              <a:gd name="T38" fmla="*/ 104 w 189"/>
              <a:gd name="T39" fmla="*/ 98 h 662"/>
              <a:gd name="T40" fmla="*/ 130 w 189"/>
              <a:gd name="T41" fmla="*/ 93 h 662"/>
              <a:gd name="T42" fmla="*/ 115 w 189"/>
              <a:gd name="T43" fmla="*/ 27 h 662"/>
              <a:gd name="T44" fmla="*/ 112 w 189"/>
              <a:gd name="T45" fmla="*/ 18 h 662"/>
              <a:gd name="T46" fmla="*/ 107 w 189"/>
              <a:gd name="T47" fmla="*/ 8 h 662"/>
              <a:gd name="T48" fmla="*/ 100 w 189"/>
              <a:gd name="T49" fmla="*/ 2 h 662"/>
              <a:gd name="T50" fmla="*/ 99 w 189"/>
              <a:gd name="T51" fmla="*/ 1 h 662"/>
              <a:gd name="T52" fmla="*/ 99 w 189"/>
              <a:gd name="T53" fmla="*/ 2 h 662"/>
              <a:gd name="T54" fmla="*/ 99 w 189"/>
              <a:gd name="T55" fmla="*/ 2 h 662"/>
              <a:gd name="T56" fmla="*/ 95 w 189"/>
              <a:gd name="T57" fmla="*/ 0 h 662"/>
              <a:gd name="T58" fmla="*/ 88 w 189"/>
              <a:gd name="T59" fmla="*/ 1 h 662"/>
              <a:gd name="T60" fmla="*/ 77 w 189"/>
              <a:gd name="T61" fmla="*/ 6 h 662"/>
              <a:gd name="T62" fmla="*/ 48 w 189"/>
              <a:gd name="T63" fmla="*/ 30 h 662"/>
              <a:gd name="T64" fmla="*/ 0 w 189"/>
              <a:gd name="T65" fmla="*/ 103 h 662"/>
              <a:gd name="T66" fmla="*/ 67 w 189"/>
              <a:gd name="T67" fmla="*/ 49 h 662"/>
              <a:gd name="T68" fmla="*/ 88 w 189"/>
              <a:gd name="T69" fmla="*/ 3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9" h="662">
                <a:moveTo>
                  <a:pt x="67" y="49"/>
                </a:moveTo>
                <a:cubicBezTo>
                  <a:pt x="74" y="42"/>
                  <a:pt x="82" y="36"/>
                  <a:pt x="87" y="32"/>
                </a:cubicBezTo>
                <a:cubicBezTo>
                  <a:pt x="87" y="31"/>
                  <a:pt x="87" y="31"/>
                  <a:pt x="87" y="31"/>
                </a:cubicBezTo>
                <a:cubicBezTo>
                  <a:pt x="77" y="45"/>
                  <a:pt x="70" y="57"/>
                  <a:pt x="63" y="70"/>
                </a:cubicBezTo>
                <a:cubicBezTo>
                  <a:pt x="56" y="84"/>
                  <a:pt x="50" y="100"/>
                  <a:pt x="45" y="120"/>
                </a:cubicBezTo>
                <a:cubicBezTo>
                  <a:pt x="44" y="127"/>
                  <a:pt x="41" y="138"/>
                  <a:pt x="36" y="162"/>
                </a:cubicBezTo>
                <a:cubicBezTo>
                  <a:pt x="30" y="191"/>
                  <a:pt x="24" y="241"/>
                  <a:pt x="23" y="284"/>
                </a:cubicBezTo>
                <a:cubicBezTo>
                  <a:pt x="23" y="328"/>
                  <a:pt x="28" y="363"/>
                  <a:pt x="28" y="363"/>
                </a:cubicBezTo>
                <a:cubicBezTo>
                  <a:pt x="28" y="363"/>
                  <a:pt x="28" y="365"/>
                  <a:pt x="28" y="368"/>
                </a:cubicBezTo>
                <a:cubicBezTo>
                  <a:pt x="29" y="372"/>
                  <a:pt x="29" y="376"/>
                  <a:pt x="30" y="382"/>
                </a:cubicBezTo>
                <a:cubicBezTo>
                  <a:pt x="31" y="389"/>
                  <a:pt x="32" y="396"/>
                  <a:pt x="34" y="404"/>
                </a:cubicBezTo>
                <a:cubicBezTo>
                  <a:pt x="35" y="412"/>
                  <a:pt x="37" y="421"/>
                  <a:pt x="39" y="430"/>
                </a:cubicBezTo>
                <a:cubicBezTo>
                  <a:pt x="42" y="439"/>
                  <a:pt x="45" y="449"/>
                  <a:pt x="47" y="459"/>
                </a:cubicBezTo>
                <a:cubicBezTo>
                  <a:pt x="51" y="468"/>
                  <a:pt x="54" y="478"/>
                  <a:pt x="57" y="488"/>
                </a:cubicBezTo>
                <a:cubicBezTo>
                  <a:pt x="61" y="498"/>
                  <a:pt x="65" y="507"/>
                  <a:pt x="69" y="516"/>
                </a:cubicBezTo>
                <a:cubicBezTo>
                  <a:pt x="73" y="525"/>
                  <a:pt x="77" y="533"/>
                  <a:pt x="81" y="540"/>
                </a:cubicBezTo>
                <a:cubicBezTo>
                  <a:pt x="96" y="569"/>
                  <a:pt x="108" y="585"/>
                  <a:pt x="113" y="594"/>
                </a:cubicBezTo>
                <a:cubicBezTo>
                  <a:pt x="120" y="603"/>
                  <a:pt x="126" y="610"/>
                  <a:pt x="131" y="617"/>
                </a:cubicBezTo>
                <a:cubicBezTo>
                  <a:pt x="137" y="623"/>
                  <a:pt x="143" y="629"/>
                  <a:pt x="149" y="634"/>
                </a:cubicBezTo>
                <a:cubicBezTo>
                  <a:pt x="152" y="636"/>
                  <a:pt x="155" y="639"/>
                  <a:pt x="158" y="641"/>
                </a:cubicBezTo>
                <a:cubicBezTo>
                  <a:pt x="161" y="644"/>
                  <a:pt x="165" y="646"/>
                  <a:pt x="168" y="648"/>
                </a:cubicBezTo>
                <a:cubicBezTo>
                  <a:pt x="174" y="653"/>
                  <a:pt x="181" y="657"/>
                  <a:pt x="189" y="662"/>
                </a:cubicBezTo>
                <a:cubicBezTo>
                  <a:pt x="184" y="654"/>
                  <a:pt x="180" y="647"/>
                  <a:pt x="176" y="640"/>
                </a:cubicBezTo>
                <a:cubicBezTo>
                  <a:pt x="174" y="637"/>
                  <a:pt x="172" y="634"/>
                  <a:pt x="170" y="631"/>
                </a:cubicBezTo>
                <a:cubicBezTo>
                  <a:pt x="168" y="627"/>
                  <a:pt x="166" y="624"/>
                  <a:pt x="164" y="621"/>
                </a:cubicBezTo>
                <a:cubicBezTo>
                  <a:pt x="160" y="614"/>
                  <a:pt x="155" y="608"/>
                  <a:pt x="151" y="601"/>
                </a:cubicBezTo>
                <a:cubicBezTo>
                  <a:pt x="146" y="594"/>
                  <a:pt x="141" y="587"/>
                  <a:pt x="135" y="579"/>
                </a:cubicBezTo>
                <a:cubicBezTo>
                  <a:pt x="130" y="570"/>
                  <a:pt x="119" y="555"/>
                  <a:pt x="105" y="528"/>
                </a:cubicBezTo>
                <a:cubicBezTo>
                  <a:pt x="90" y="500"/>
                  <a:pt x="74" y="459"/>
                  <a:pt x="66" y="423"/>
                </a:cubicBezTo>
                <a:cubicBezTo>
                  <a:pt x="64" y="415"/>
                  <a:pt x="62" y="406"/>
                  <a:pt x="60" y="399"/>
                </a:cubicBezTo>
                <a:cubicBezTo>
                  <a:pt x="59" y="391"/>
                  <a:pt x="58" y="384"/>
                  <a:pt x="57" y="378"/>
                </a:cubicBezTo>
                <a:cubicBezTo>
                  <a:pt x="56" y="373"/>
                  <a:pt x="55" y="368"/>
                  <a:pt x="55" y="365"/>
                </a:cubicBezTo>
                <a:cubicBezTo>
                  <a:pt x="54" y="362"/>
                  <a:pt x="54" y="360"/>
                  <a:pt x="54" y="360"/>
                </a:cubicBezTo>
                <a:cubicBezTo>
                  <a:pt x="54" y="360"/>
                  <a:pt x="50" y="326"/>
                  <a:pt x="50" y="285"/>
                </a:cubicBezTo>
                <a:cubicBezTo>
                  <a:pt x="51" y="243"/>
                  <a:pt x="57" y="195"/>
                  <a:pt x="63" y="167"/>
                </a:cubicBezTo>
                <a:cubicBezTo>
                  <a:pt x="67" y="144"/>
                  <a:pt x="70" y="133"/>
                  <a:pt x="71" y="126"/>
                </a:cubicBezTo>
                <a:cubicBezTo>
                  <a:pt x="76" y="107"/>
                  <a:pt x="79" y="91"/>
                  <a:pt x="82" y="76"/>
                </a:cubicBezTo>
                <a:cubicBezTo>
                  <a:pt x="84" y="62"/>
                  <a:pt x="86" y="48"/>
                  <a:pt x="88" y="32"/>
                </a:cubicBezTo>
                <a:cubicBezTo>
                  <a:pt x="89" y="35"/>
                  <a:pt x="92" y="43"/>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ubicBezTo>
                  <a:pt x="14" y="99"/>
                  <a:pt x="23" y="96"/>
                  <a:pt x="32" y="86"/>
                </a:cubicBezTo>
                <a:cubicBezTo>
                  <a:pt x="37" y="81"/>
                  <a:pt x="53" y="64"/>
                  <a:pt x="67" y="49"/>
                </a:cubicBezTo>
                <a:close/>
                <a:moveTo>
                  <a:pt x="88" y="30"/>
                </a:moveTo>
                <a:cubicBezTo>
                  <a:pt x="88" y="30"/>
                  <a:pt x="88" y="30"/>
                  <a:pt x="88" y="30"/>
                </a:cubicBezTo>
                <a:cubicBezTo>
                  <a:pt x="88" y="30"/>
                  <a:pt x="88" y="30"/>
                  <a:pt x="88" y="30"/>
                </a:cubicBezTo>
                <a:close/>
              </a:path>
            </a:pathLst>
          </a:custGeom>
          <a:solidFill>
            <a:schemeClr val="accent5"/>
          </a:solidFill>
          <a:ln w="9525">
            <a:noFill/>
            <a:round/>
            <a:headEnd/>
            <a:tailEnd/>
          </a:ln>
        </p:spPr>
        <p:txBody>
          <a:bodyPr vert="horz" wrap="square" lIns="91416" tIns="45708" rIns="91416" bIns="45708" numCol="1" anchor="t" anchorCtr="0" compatLnSpc="1">
            <a:prstTxWarp prst="textNoShape">
              <a:avLst/>
            </a:prstTxWarp>
          </a:bodyPr>
          <a:lstStyle/>
          <a:p>
            <a:endParaRPr lang="en-IN" sz="2399"/>
          </a:p>
        </p:txBody>
      </p:sp>
      <p:sp>
        <p:nvSpPr>
          <p:cNvPr id="46" name="Freeform 45"/>
          <p:cNvSpPr>
            <a:spLocks noEditPoints="1"/>
          </p:cNvSpPr>
          <p:nvPr/>
        </p:nvSpPr>
        <p:spPr bwMode="auto">
          <a:xfrm>
            <a:off x="5662364" y="3501008"/>
            <a:ext cx="1103774" cy="888021"/>
          </a:xfrm>
          <a:custGeom>
            <a:avLst/>
            <a:gdLst>
              <a:gd name="T0" fmla="*/ 2721 w 4351"/>
              <a:gd name="T1" fmla="*/ 1867 h 3639"/>
              <a:gd name="T2" fmla="*/ 2807 w 4351"/>
              <a:gd name="T3" fmla="*/ 1937 h 3639"/>
              <a:gd name="T4" fmla="*/ 2910 w 4351"/>
              <a:gd name="T5" fmla="*/ 1858 h 3639"/>
              <a:gd name="T6" fmla="*/ 2916 w 4351"/>
              <a:gd name="T7" fmla="*/ 1841 h 3639"/>
              <a:gd name="T8" fmla="*/ 3105 w 4351"/>
              <a:gd name="T9" fmla="*/ 1715 h 3639"/>
              <a:gd name="T10" fmla="*/ 3255 w 4351"/>
              <a:gd name="T11" fmla="*/ 1858 h 3639"/>
              <a:gd name="T12" fmla="*/ 3246 w 4351"/>
              <a:gd name="T13" fmla="*/ 1731 h 3639"/>
              <a:gd name="T14" fmla="*/ 2831 w 4351"/>
              <a:gd name="T15" fmla="*/ 1467 h 3639"/>
              <a:gd name="T16" fmla="*/ 2912 w 4351"/>
              <a:gd name="T17" fmla="*/ 1611 h 3639"/>
              <a:gd name="T18" fmla="*/ 2811 w 4351"/>
              <a:gd name="T19" fmla="*/ 1622 h 3639"/>
              <a:gd name="T20" fmla="*/ 2964 w 4351"/>
              <a:gd name="T21" fmla="*/ 1735 h 3639"/>
              <a:gd name="T22" fmla="*/ 3082 w 4351"/>
              <a:gd name="T23" fmla="*/ 1573 h 3639"/>
              <a:gd name="T24" fmla="*/ 3246 w 4351"/>
              <a:gd name="T25" fmla="*/ 1582 h 3639"/>
              <a:gd name="T26" fmla="*/ 3385 w 4351"/>
              <a:gd name="T27" fmla="*/ 1694 h 3639"/>
              <a:gd name="T28" fmla="*/ 3362 w 4351"/>
              <a:gd name="T29" fmla="*/ 1889 h 3639"/>
              <a:gd name="T30" fmla="*/ 3312 w 4351"/>
              <a:gd name="T31" fmla="*/ 2017 h 3639"/>
              <a:gd name="T32" fmla="*/ 3197 w 4351"/>
              <a:gd name="T33" fmla="*/ 2178 h 3639"/>
              <a:gd name="T34" fmla="*/ 3025 w 4351"/>
              <a:gd name="T35" fmla="*/ 2170 h 3639"/>
              <a:gd name="T36" fmla="*/ 3115 w 4351"/>
              <a:gd name="T37" fmla="*/ 2062 h 3639"/>
              <a:gd name="T38" fmla="*/ 3195 w 4351"/>
              <a:gd name="T39" fmla="*/ 2005 h 3639"/>
              <a:gd name="T40" fmla="*/ 2976 w 4351"/>
              <a:gd name="T41" fmla="*/ 1975 h 3639"/>
              <a:gd name="T42" fmla="*/ 2858 w 4351"/>
              <a:gd name="T43" fmla="*/ 2071 h 3639"/>
              <a:gd name="T44" fmla="*/ 2689 w 4351"/>
              <a:gd name="T45" fmla="*/ 2031 h 3639"/>
              <a:gd name="T46" fmla="*/ 2594 w 4351"/>
              <a:gd name="T47" fmla="*/ 1914 h 3639"/>
              <a:gd name="T48" fmla="*/ 2633 w 4351"/>
              <a:gd name="T49" fmla="*/ 1731 h 3639"/>
              <a:gd name="T50" fmla="*/ 2709 w 4351"/>
              <a:gd name="T51" fmla="*/ 1559 h 3639"/>
              <a:gd name="T52" fmla="*/ 2831 w 4351"/>
              <a:gd name="T53" fmla="*/ 1467 h 3639"/>
              <a:gd name="T54" fmla="*/ 2785 w 4351"/>
              <a:gd name="T55" fmla="*/ 1302 h 3639"/>
              <a:gd name="T56" fmla="*/ 2552 w 4351"/>
              <a:gd name="T57" fmla="*/ 1466 h 3639"/>
              <a:gd name="T58" fmla="*/ 2430 w 4351"/>
              <a:gd name="T59" fmla="*/ 1734 h 3639"/>
              <a:gd name="T60" fmla="*/ 2460 w 4351"/>
              <a:gd name="T61" fmla="*/ 2015 h 3639"/>
              <a:gd name="T62" fmla="*/ 2626 w 4351"/>
              <a:gd name="T63" fmla="*/ 2245 h 3639"/>
              <a:gd name="T64" fmla="*/ 2897 w 4351"/>
              <a:gd name="T65" fmla="*/ 2364 h 3639"/>
              <a:gd name="T66" fmla="*/ 3185 w 4351"/>
              <a:gd name="T67" fmla="*/ 2335 h 3639"/>
              <a:gd name="T68" fmla="*/ 3416 w 4351"/>
              <a:gd name="T69" fmla="*/ 2171 h 3639"/>
              <a:gd name="T70" fmla="*/ 3540 w 4351"/>
              <a:gd name="T71" fmla="*/ 1903 h 3639"/>
              <a:gd name="T72" fmla="*/ 3508 w 4351"/>
              <a:gd name="T73" fmla="*/ 1622 h 3639"/>
              <a:gd name="T74" fmla="*/ 3343 w 4351"/>
              <a:gd name="T75" fmla="*/ 1394 h 3639"/>
              <a:gd name="T76" fmla="*/ 3071 w 4351"/>
              <a:gd name="T77" fmla="*/ 1273 h 3639"/>
              <a:gd name="T78" fmla="*/ 1592 w 4351"/>
              <a:gd name="T79" fmla="*/ 789 h 3639"/>
              <a:gd name="T80" fmla="*/ 1416 w 4351"/>
              <a:gd name="T81" fmla="*/ 896 h 3639"/>
              <a:gd name="T82" fmla="*/ 901 w 4351"/>
              <a:gd name="T83" fmla="*/ 1237 h 3639"/>
              <a:gd name="T84" fmla="*/ 1397 w 4351"/>
              <a:gd name="T85" fmla="*/ 2506 h 3639"/>
              <a:gd name="T86" fmla="*/ 1549 w 4351"/>
              <a:gd name="T87" fmla="*/ 2630 h 3639"/>
              <a:gd name="T88" fmla="*/ 2227 w 4351"/>
              <a:gd name="T89" fmla="*/ 1406 h 3639"/>
              <a:gd name="T90" fmla="*/ 1648 w 4351"/>
              <a:gd name="T91" fmla="*/ 1417 h 3639"/>
              <a:gd name="T92" fmla="*/ 1565 w 4351"/>
              <a:gd name="T93" fmla="*/ 1312 h 3639"/>
              <a:gd name="T94" fmla="*/ 1648 w 4351"/>
              <a:gd name="T95" fmla="*/ 1205 h 3639"/>
              <a:gd name="T96" fmla="*/ 2174 w 4351"/>
              <a:gd name="T97" fmla="*/ 1196 h 3639"/>
              <a:gd name="T98" fmla="*/ 2224 w 4351"/>
              <a:gd name="T99" fmla="*/ 1142 h 3639"/>
              <a:gd name="T100" fmla="*/ 2256 w 4351"/>
              <a:gd name="T101" fmla="*/ 1021 h 3639"/>
              <a:gd name="T102" fmla="*/ 2825 w 4351"/>
              <a:gd name="T103" fmla="*/ 986 h 3639"/>
              <a:gd name="T104" fmla="*/ 2903 w 4351"/>
              <a:gd name="T105" fmla="*/ 912 h 3639"/>
              <a:gd name="T106" fmla="*/ 2866 w 4351"/>
              <a:gd name="T107" fmla="*/ 800 h 3639"/>
              <a:gd name="T108" fmla="*/ 3144 w 4351"/>
              <a:gd name="T109" fmla="*/ 3639 h 3639"/>
              <a:gd name="T110" fmla="*/ 1520 w 4351"/>
              <a:gd name="T111" fmla="*/ 2850 h 3639"/>
              <a:gd name="T112" fmla="*/ 1281 w 4351"/>
              <a:gd name="T113" fmla="*/ 2720 h 3639"/>
              <a:gd name="T114" fmla="*/ 901 w 4351"/>
              <a:gd name="T115" fmla="*/ 2543 h 3639"/>
              <a:gd name="T116" fmla="*/ 900 w 4351"/>
              <a:gd name="T117" fmla="*/ 1017 h 3639"/>
              <a:gd name="T118" fmla="*/ 1190 w 4351"/>
              <a:gd name="T119" fmla="*/ 848 h 3639"/>
              <a:gd name="T120" fmla="*/ 1363 w 4351"/>
              <a:gd name="T121" fmla="*/ 645 h 3639"/>
              <a:gd name="T122" fmla="*/ 1638 w 4351"/>
              <a:gd name="T123" fmla="*/ 565 h 3639"/>
              <a:gd name="T124" fmla="*/ 2824 w 4351"/>
              <a:gd name="T125" fmla="*/ 0 h 3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51" h="3639">
                <a:moveTo>
                  <a:pt x="2740" y="1773"/>
                </a:moveTo>
                <a:lnTo>
                  <a:pt x="2735" y="1790"/>
                </a:lnTo>
                <a:lnTo>
                  <a:pt x="2725" y="1818"/>
                </a:lnTo>
                <a:lnTo>
                  <a:pt x="2721" y="1845"/>
                </a:lnTo>
                <a:lnTo>
                  <a:pt x="2721" y="1867"/>
                </a:lnTo>
                <a:lnTo>
                  <a:pt x="2728" y="1887"/>
                </a:lnTo>
                <a:lnTo>
                  <a:pt x="2739" y="1903"/>
                </a:lnTo>
                <a:lnTo>
                  <a:pt x="2756" y="1918"/>
                </a:lnTo>
                <a:lnTo>
                  <a:pt x="2778" y="1929"/>
                </a:lnTo>
                <a:lnTo>
                  <a:pt x="2807" y="1937"/>
                </a:lnTo>
                <a:lnTo>
                  <a:pt x="2832" y="1935"/>
                </a:lnTo>
                <a:lnTo>
                  <a:pt x="2855" y="1927"/>
                </a:lnTo>
                <a:lnTo>
                  <a:pt x="2876" y="1913"/>
                </a:lnTo>
                <a:lnTo>
                  <a:pt x="2893" y="1889"/>
                </a:lnTo>
                <a:lnTo>
                  <a:pt x="2910" y="1858"/>
                </a:lnTo>
                <a:lnTo>
                  <a:pt x="2910" y="1857"/>
                </a:lnTo>
                <a:lnTo>
                  <a:pt x="2911" y="1854"/>
                </a:lnTo>
                <a:lnTo>
                  <a:pt x="2912" y="1850"/>
                </a:lnTo>
                <a:lnTo>
                  <a:pt x="2914" y="1846"/>
                </a:lnTo>
                <a:lnTo>
                  <a:pt x="2916" y="1841"/>
                </a:lnTo>
                <a:lnTo>
                  <a:pt x="2740" y="1773"/>
                </a:lnTo>
                <a:close/>
                <a:moveTo>
                  <a:pt x="3152" y="1693"/>
                </a:moveTo>
                <a:lnTo>
                  <a:pt x="3133" y="1695"/>
                </a:lnTo>
                <a:lnTo>
                  <a:pt x="3118" y="1702"/>
                </a:lnTo>
                <a:lnTo>
                  <a:pt x="3105" y="1715"/>
                </a:lnTo>
                <a:lnTo>
                  <a:pt x="3090" y="1735"/>
                </a:lnTo>
                <a:lnTo>
                  <a:pt x="3075" y="1765"/>
                </a:lnTo>
                <a:lnTo>
                  <a:pt x="3059" y="1802"/>
                </a:lnTo>
                <a:lnTo>
                  <a:pt x="3248" y="1874"/>
                </a:lnTo>
                <a:lnTo>
                  <a:pt x="3255" y="1858"/>
                </a:lnTo>
                <a:lnTo>
                  <a:pt x="3266" y="1826"/>
                </a:lnTo>
                <a:lnTo>
                  <a:pt x="3270" y="1798"/>
                </a:lnTo>
                <a:lnTo>
                  <a:pt x="3267" y="1773"/>
                </a:lnTo>
                <a:lnTo>
                  <a:pt x="3259" y="1751"/>
                </a:lnTo>
                <a:lnTo>
                  <a:pt x="3246" y="1731"/>
                </a:lnTo>
                <a:lnTo>
                  <a:pt x="3225" y="1717"/>
                </a:lnTo>
                <a:lnTo>
                  <a:pt x="3200" y="1703"/>
                </a:lnTo>
                <a:lnTo>
                  <a:pt x="3175" y="1695"/>
                </a:lnTo>
                <a:lnTo>
                  <a:pt x="3152" y="1693"/>
                </a:lnTo>
                <a:close/>
                <a:moveTo>
                  <a:pt x="2831" y="1467"/>
                </a:moveTo>
                <a:lnTo>
                  <a:pt x="2863" y="1469"/>
                </a:lnTo>
                <a:lnTo>
                  <a:pt x="2901" y="1475"/>
                </a:lnTo>
                <a:lnTo>
                  <a:pt x="2941" y="1489"/>
                </a:lnTo>
                <a:lnTo>
                  <a:pt x="2958" y="1495"/>
                </a:lnTo>
                <a:lnTo>
                  <a:pt x="2912" y="1611"/>
                </a:lnTo>
                <a:lnTo>
                  <a:pt x="2899" y="1606"/>
                </a:lnTo>
                <a:lnTo>
                  <a:pt x="2873" y="1599"/>
                </a:lnTo>
                <a:lnTo>
                  <a:pt x="2850" y="1599"/>
                </a:lnTo>
                <a:lnTo>
                  <a:pt x="2830" y="1607"/>
                </a:lnTo>
                <a:lnTo>
                  <a:pt x="2811" y="1622"/>
                </a:lnTo>
                <a:lnTo>
                  <a:pt x="2794" y="1645"/>
                </a:lnTo>
                <a:lnTo>
                  <a:pt x="2781" y="1674"/>
                </a:lnTo>
                <a:lnTo>
                  <a:pt x="2773" y="1691"/>
                </a:lnTo>
                <a:lnTo>
                  <a:pt x="2953" y="1761"/>
                </a:lnTo>
                <a:lnTo>
                  <a:pt x="2964" y="1735"/>
                </a:lnTo>
                <a:lnTo>
                  <a:pt x="2988" y="1687"/>
                </a:lnTo>
                <a:lnTo>
                  <a:pt x="3011" y="1646"/>
                </a:lnTo>
                <a:lnTo>
                  <a:pt x="3036" y="1614"/>
                </a:lnTo>
                <a:lnTo>
                  <a:pt x="3059" y="1590"/>
                </a:lnTo>
                <a:lnTo>
                  <a:pt x="3082" y="1573"/>
                </a:lnTo>
                <a:lnTo>
                  <a:pt x="3107" y="1563"/>
                </a:lnTo>
                <a:lnTo>
                  <a:pt x="3137" y="1559"/>
                </a:lnTo>
                <a:lnTo>
                  <a:pt x="3170" y="1561"/>
                </a:lnTo>
                <a:lnTo>
                  <a:pt x="3206" y="1569"/>
                </a:lnTo>
                <a:lnTo>
                  <a:pt x="3246" y="1582"/>
                </a:lnTo>
                <a:lnTo>
                  <a:pt x="3288" y="1601"/>
                </a:lnTo>
                <a:lnTo>
                  <a:pt x="3323" y="1621"/>
                </a:lnTo>
                <a:lnTo>
                  <a:pt x="3351" y="1643"/>
                </a:lnTo>
                <a:lnTo>
                  <a:pt x="3372" y="1667"/>
                </a:lnTo>
                <a:lnTo>
                  <a:pt x="3385" y="1694"/>
                </a:lnTo>
                <a:lnTo>
                  <a:pt x="3393" y="1723"/>
                </a:lnTo>
                <a:lnTo>
                  <a:pt x="3395" y="1758"/>
                </a:lnTo>
                <a:lnTo>
                  <a:pt x="3389" y="1797"/>
                </a:lnTo>
                <a:lnTo>
                  <a:pt x="3378" y="1841"/>
                </a:lnTo>
                <a:lnTo>
                  <a:pt x="3362" y="1889"/>
                </a:lnTo>
                <a:lnTo>
                  <a:pt x="3353" y="1914"/>
                </a:lnTo>
                <a:lnTo>
                  <a:pt x="3433" y="1945"/>
                </a:lnTo>
                <a:lnTo>
                  <a:pt x="3401" y="2025"/>
                </a:lnTo>
                <a:lnTo>
                  <a:pt x="3320" y="1994"/>
                </a:lnTo>
                <a:lnTo>
                  <a:pt x="3312" y="2017"/>
                </a:lnTo>
                <a:lnTo>
                  <a:pt x="3290" y="2063"/>
                </a:lnTo>
                <a:lnTo>
                  <a:pt x="3269" y="2103"/>
                </a:lnTo>
                <a:lnTo>
                  <a:pt x="3247" y="2135"/>
                </a:lnTo>
                <a:lnTo>
                  <a:pt x="3223" y="2161"/>
                </a:lnTo>
                <a:lnTo>
                  <a:pt x="3197" y="2178"/>
                </a:lnTo>
                <a:lnTo>
                  <a:pt x="3170" y="2189"/>
                </a:lnTo>
                <a:lnTo>
                  <a:pt x="3139" y="2193"/>
                </a:lnTo>
                <a:lnTo>
                  <a:pt x="3103" y="2191"/>
                </a:lnTo>
                <a:lnTo>
                  <a:pt x="3065" y="2183"/>
                </a:lnTo>
                <a:lnTo>
                  <a:pt x="3025" y="2170"/>
                </a:lnTo>
                <a:lnTo>
                  <a:pt x="3000" y="2161"/>
                </a:lnTo>
                <a:lnTo>
                  <a:pt x="3046" y="2041"/>
                </a:lnTo>
                <a:lnTo>
                  <a:pt x="3060" y="2046"/>
                </a:lnTo>
                <a:lnTo>
                  <a:pt x="3090" y="2057"/>
                </a:lnTo>
                <a:lnTo>
                  <a:pt x="3115" y="2062"/>
                </a:lnTo>
                <a:lnTo>
                  <a:pt x="3137" y="2062"/>
                </a:lnTo>
                <a:lnTo>
                  <a:pt x="3153" y="2058"/>
                </a:lnTo>
                <a:lnTo>
                  <a:pt x="3167" y="2047"/>
                </a:lnTo>
                <a:lnTo>
                  <a:pt x="3181" y="2030"/>
                </a:lnTo>
                <a:lnTo>
                  <a:pt x="3195" y="2005"/>
                </a:lnTo>
                <a:lnTo>
                  <a:pt x="3209" y="1973"/>
                </a:lnTo>
                <a:lnTo>
                  <a:pt x="3217" y="1955"/>
                </a:lnTo>
                <a:lnTo>
                  <a:pt x="3022" y="1879"/>
                </a:lnTo>
                <a:lnTo>
                  <a:pt x="2999" y="1933"/>
                </a:lnTo>
                <a:lnTo>
                  <a:pt x="2976" y="1975"/>
                </a:lnTo>
                <a:lnTo>
                  <a:pt x="2953" y="2011"/>
                </a:lnTo>
                <a:lnTo>
                  <a:pt x="2928" y="2038"/>
                </a:lnTo>
                <a:lnTo>
                  <a:pt x="2904" y="2057"/>
                </a:lnTo>
                <a:lnTo>
                  <a:pt x="2882" y="2066"/>
                </a:lnTo>
                <a:lnTo>
                  <a:pt x="2858" y="2071"/>
                </a:lnTo>
                <a:lnTo>
                  <a:pt x="2830" y="2073"/>
                </a:lnTo>
                <a:lnTo>
                  <a:pt x="2798" y="2069"/>
                </a:lnTo>
                <a:lnTo>
                  <a:pt x="2766" y="2061"/>
                </a:lnTo>
                <a:lnTo>
                  <a:pt x="2729" y="2049"/>
                </a:lnTo>
                <a:lnTo>
                  <a:pt x="2689" y="2031"/>
                </a:lnTo>
                <a:lnTo>
                  <a:pt x="2655" y="2011"/>
                </a:lnTo>
                <a:lnTo>
                  <a:pt x="2629" y="1989"/>
                </a:lnTo>
                <a:lnTo>
                  <a:pt x="2610" y="1965"/>
                </a:lnTo>
                <a:lnTo>
                  <a:pt x="2599" y="1939"/>
                </a:lnTo>
                <a:lnTo>
                  <a:pt x="2594" y="1914"/>
                </a:lnTo>
                <a:lnTo>
                  <a:pt x="2594" y="1886"/>
                </a:lnTo>
                <a:lnTo>
                  <a:pt x="2596" y="1854"/>
                </a:lnTo>
                <a:lnTo>
                  <a:pt x="2605" y="1817"/>
                </a:lnTo>
                <a:lnTo>
                  <a:pt x="2617" y="1777"/>
                </a:lnTo>
                <a:lnTo>
                  <a:pt x="2633" y="1731"/>
                </a:lnTo>
                <a:lnTo>
                  <a:pt x="2564" y="1705"/>
                </a:lnTo>
                <a:lnTo>
                  <a:pt x="2595" y="1625"/>
                </a:lnTo>
                <a:lnTo>
                  <a:pt x="2666" y="1651"/>
                </a:lnTo>
                <a:lnTo>
                  <a:pt x="2686" y="1601"/>
                </a:lnTo>
                <a:lnTo>
                  <a:pt x="2709" y="1559"/>
                </a:lnTo>
                <a:lnTo>
                  <a:pt x="2731" y="1526"/>
                </a:lnTo>
                <a:lnTo>
                  <a:pt x="2754" y="1501"/>
                </a:lnTo>
                <a:lnTo>
                  <a:pt x="2777" y="1482"/>
                </a:lnTo>
                <a:lnTo>
                  <a:pt x="2802" y="1471"/>
                </a:lnTo>
                <a:lnTo>
                  <a:pt x="2831" y="1467"/>
                </a:lnTo>
                <a:close/>
                <a:moveTo>
                  <a:pt x="3013" y="1268"/>
                </a:moveTo>
                <a:lnTo>
                  <a:pt x="2954" y="1268"/>
                </a:lnTo>
                <a:lnTo>
                  <a:pt x="2896" y="1273"/>
                </a:lnTo>
                <a:lnTo>
                  <a:pt x="2839" y="1285"/>
                </a:lnTo>
                <a:lnTo>
                  <a:pt x="2785" y="1302"/>
                </a:lnTo>
                <a:lnTo>
                  <a:pt x="2732" y="1325"/>
                </a:lnTo>
                <a:lnTo>
                  <a:pt x="2682" y="1353"/>
                </a:lnTo>
                <a:lnTo>
                  <a:pt x="2634" y="1386"/>
                </a:lnTo>
                <a:lnTo>
                  <a:pt x="2591" y="1423"/>
                </a:lnTo>
                <a:lnTo>
                  <a:pt x="2552" y="1466"/>
                </a:lnTo>
                <a:lnTo>
                  <a:pt x="2517" y="1513"/>
                </a:lnTo>
                <a:lnTo>
                  <a:pt x="2487" y="1563"/>
                </a:lnTo>
                <a:lnTo>
                  <a:pt x="2461" y="1618"/>
                </a:lnTo>
                <a:lnTo>
                  <a:pt x="2442" y="1675"/>
                </a:lnTo>
                <a:lnTo>
                  <a:pt x="2430" y="1734"/>
                </a:lnTo>
                <a:lnTo>
                  <a:pt x="2423" y="1791"/>
                </a:lnTo>
                <a:lnTo>
                  <a:pt x="2423" y="1849"/>
                </a:lnTo>
                <a:lnTo>
                  <a:pt x="2430" y="1906"/>
                </a:lnTo>
                <a:lnTo>
                  <a:pt x="2442" y="1961"/>
                </a:lnTo>
                <a:lnTo>
                  <a:pt x="2460" y="2015"/>
                </a:lnTo>
                <a:lnTo>
                  <a:pt x="2483" y="2067"/>
                </a:lnTo>
                <a:lnTo>
                  <a:pt x="2511" y="2117"/>
                </a:lnTo>
                <a:lnTo>
                  <a:pt x="2544" y="2162"/>
                </a:lnTo>
                <a:lnTo>
                  <a:pt x="2583" y="2205"/>
                </a:lnTo>
                <a:lnTo>
                  <a:pt x="2626" y="2245"/>
                </a:lnTo>
                <a:lnTo>
                  <a:pt x="2674" y="2279"/>
                </a:lnTo>
                <a:lnTo>
                  <a:pt x="2725" y="2309"/>
                </a:lnTo>
                <a:lnTo>
                  <a:pt x="2781" y="2334"/>
                </a:lnTo>
                <a:lnTo>
                  <a:pt x="2839" y="2352"/>
                </a:lnTo>
                <a:lnTo>
                  <a:pt x="2897" y="2364"/>
                </a:lnTo>
                <a:lnTo>
                  <a:pt x="2957" y="2371"/>
                </a:lnTo>
                <a:lnTo>
                  <a:pt x="3015" y="2370"/>
                </a:lnTo>
                <a:lnTo>
                  <a:pt x="3073" y="2364"/>
                </a:lnTo>
                <a:lnTo>
                  <a:pt x="3129" y="2352"/>
                </a:lnTo>
                <a:lnTo>
                  <a:pt x="3185" y="2335"/>
                </a:lnTo>
                <a:lnTo>
                  <a:pt x="3236" y="2313"/>
                </a:lnTo>
                <a:lnTo>
                  <a:pt x="3286" y="2285"/>
                </a:lnTo>
                <a:lnTo>
                  <a:pt x="3334" y="2251"/>
                </a:lnTo>
                <a:lnTo>
                  <a:pt x="3377" y="2214"/>
                </a:lnTo>
                <a:lnTo>
                  <a:pt x="3416" y="2171"/>
                </a:lnTo>
                <a:lnTo>
                  <a:pt x="3452" y="2125"/>
                </a:lnTo>
                <a:lnTo>
                  <a:pt x="3483" y="2074"/>
                </a:lnTo>
                <a:lnTo>
                  <a:pt x="3508" y="2019"/>
                </a:lnTo>
                <a:lnTo>
                  <a:pt x="3527" y="1962"/>
                </a:lnTo>
                <a:lnTo>
                  <a:pt x="3540" y="1903"/>
                </a:lnTo>
                <a:lnTo>
                  <a:pt x="3545" y="1846"/>
                </a:lnTo>
                <a:lnTo>
                  <a:pt x="3545" y="1789"/>
                </a:lnTo>
                <a:lnTo>
                  <a:pt x="3538" y="1731"/>
                </a:lnTo>
                <a:lnTo>
                  <a:pt x="3527" y="1677"/>
                </a:lnTo>
                <a:lnTo>
                  <a:pt x="3508" y="1622"/>
                </a:lnTo>
                <a:lnTo>
                  <a:pt x="3485" y="1571"/>
                </a:lnTo>
                <a:lnTo>
                  <a:pt x="3457" y="1522"/>
                </a:lnTo>
                <a:lnTo>
                  <a:pt x="3424" y="1475"/>
                </a:lnTo>
                <a:lnTo>
                  <a:pt x="3387" y="1433"/>
                </a:lnTo>
                <a:lnTo>
                  <a:pt x="3343" y="1394"/>
                </a:lnTo>
                <a:lnTo>
                  <a:pt x="3296" y="1360"/>
                </a:lnTo>
                <a:lnTo>
                  <a:pt x="3244" y="1329"/>
                </a:lnTo>
                <a:lnTo>
                  <a:pt x="3187" y="1305"/>
                </a:lnTo>
                <a:lnTo>
                  <a:pt x="3129" y="1285"/>
                </a:lnTo>
                <a:lnTo>
                  <a:pt x="3071" y="1273"/>
                </a:lnTo>
                <a:lnTo>
                  <a:pt x="3013" y="1268"/>
                </a:lnTo>
                <a:close/>
                <a:moveTo>
                  <a:pt x="2827" y="785"/>
                </a:moveTo>
                <a:lnTo>
                  <a:pt x="2825" y="785"/>
                </a:lnTo>
                <a:lnTo>
                  <a:pt x="1638" y="785"/>
                </a:lnTo>
                <a:lnTo>
                  <a:pt x="1592" y="789"/>
                </a:lnTo>
                <a:lnTo>
                  <a:pt x="1549" y="800"/>
                </a:lnTo>
                <a:lnTo>
                  <a:pt x="1508" y="816"/>
                </a:lnTo>
                <a:lnTo>
                  <a:pt x="1473" y="837"/>
                </a:lnTo>
                <a:lnTo>
                  <a:pt x="1442" y="864"/>
                </a:lnTo>
                <a:lnTo>
                  <a:pt x="1416" y="896"/>
                </a:lnTo>
                <a:lnTo>
                  <a:pt x="1397" y="929"/>
                </a:lnTo>
                <a:lnTo>
                  <a:pt x="1386" y="968"/>
                </a:lnTo>
                <a:lnTo>
                  <a:pt x="1382" y="1006"/>
                </a:lnTo>
                <a:lnTo>
                  <a:pt x="1382" y="1242"/>
                </a:lnTo>
                <a:lnTo>
                  <a:pt x="901" y="1237"/>
                </a:lnTo>
                <a:lnTo>
                  <a:pt x="901" y="2322"/>
                </a:lnTo>
                <a:lnTo>
                  <a:pt x="1382" y="2322"/>
                </a:lnTo>
                <a:lnTo>
                  <a:pt x="1382" y="2431"/>
                </a:lnTo>
                <a:lnTo>
                  <a:pt x="1386" y="2470"/>
                </a:lnTo>
                <a:lnTo>
                  <a:pt x="1397" y="2506"/>
                </a:lnTo>
                <a:lnTo>
                  <a:pt x="1416" y="2539"/>
                </a:lnTo>
                <a:lnTo>
                  <a:pt x="1442" y="2568"/>
                </a:lnTo>
                <a:lnTo>
                  <a:pt x="1473" y="2594"/>
                </a:lnTo>
                <a:lnTo>
                  <a:pt x="1508" y="2614"/>
                </a:lnTo>
                <a:lnTo>
                  <a:pt x="1549" y="2630"/>
                </a:lnTo>
                <a:lnTo>
                  <a:pt x="1592" y="2639"/>
                </a:lnTo>
                <a:lnTo>
                  <a:pt x="1638" y="2643"/>
                </a:lnTo>
                <a:lnTo>
                  <a:pt x="1779" y="2642"/>
                </a:lnTo>
                <a:lnTo>
                  <a:pt x="2274" y="1393"/>
                </a:lnTo>
                <a:lnTo>
                  <a:pt x="2227" y="1406"/>
                </a:lnTo>
                <a:lnTo>
                  <a:pt x="2176" y="1415"/>
                </a:lnTo>
                <a:lnTo>
                  <a:pt x="2126" y="1419"/>
                </a:lnTo>
                <a:lnTo>
                  <a:pt x="2076" y="1421"/>
                </a:lnTo>
                <a:lnTo>
                  <a:pt x="1678" y="1421"/>
                </a:lnTo>
                <a:lnTo>
                  <a:pt x="1648" y="1417"/>
                </a:lnTo>
                <a:lnTo>
                  <a:pt x="1621" y="1406"/>
                </a:lnTo>
                <a:lnTo>
                  <a:pt x="1598" y="1389"/>
                </a:lnTo>
                <a:lnTo>
                  <a:pt x="1581" y="1366"/>
                </a:lnTo>
                <a:lnTo>
                  <a:pt x="1569" y="1341"/>
                </a:lnTo>
                <a:lnTo>
                  <a:pt x="1565" y="1312"/>
                </a:lnTo>
                <a:lnTo>
                  <a:pt x="1569" y="1282"/>
                </a:lnTo>
                <a:lnTo>
                  <a:pt x="1581" y="1256"/>
                </a:lnTo>
                <a:lnTo>
                  <a:pt x="1598" y="1233"/>
                </a:lnTo>
                <a:lnTo>
                  <a:pt x="1621" y="1217"/>
                </a:lnTo>
                <a:lnTo>
                  <a:pt x="1648" y="1205"/>
                </a:lnTo>
                <a:lnTo>
                  <a:pt x="1678" y="1201"/>
                </a:lnTo>
                <a:lnTo>
                  <a:pt x="2076" y="1201"/>
                </a:lnTo>
                <a:lnTo>
                  <a:pt x="2117" y="1201"/>
                </a:lnTo>
                <a:lnTo>
                  <a:pt x="2149" y="1198"/>
                </a:lnTo>
                <a:lnTo>
                  <a:pt x="2174" y="1196"/>
                </a:lnTo>
                <a:lnTo>
                  <a:pt x="2194" y="1190"/>
                </a:lnTo>
                <a:lnTo>
                  <a:pt x="2208" y="1182"/>
                </a:lnTo>
                <a:lnTo>
                  <a:pt x="2216" y="1172"/>
                </a:lnTo>
                <a:lnTo>
                  <a:pt x="2221" y="1158"/>
                </a:lnTo>
                <a:lnTo>
                  <a:pt x="2224" y="1142"/>
                </a:lnTo>
                <a:lnTo>
                  <a:pt x="2225" y="1121"/>
                </a:lnTo>
                <a:lnTo>
                  <a:pt x="2225" y="1097"/>
                </a:lnTo>
                <a:lnTo>
                  <a:pt x="2229" y="1069"/>
                </a:lnTo>
                <a:lnTo>
                  <a:pt x="2240" y="1044"/>
                </a:lnTo>
                <a:lnTo>
                  <a:pt x="2256" y="1021"/>
                </a:lnTo>
                <a:lnTo>
                  <a:pt x="2278" y="1004"/>
                </a:lnTo>
                <a:lnTo>
                  <a:pt x="2304" y="992"/>
                </a:lnTo>
                <a:lnTo>
                  <a:pt x="2332" y="988"/>
                </a:lnTo>
                <a:lnTo>
                  <a:pt x="2353" y="986"/>
                </a:lnTo>
                <a:lnTo>
                  <a:pt x="2825" y="986"/>
                </a:lnTo>
                <a:lnTo>
                  <a:pt x="2847" y="982"/>
                </a:lnTo>
                <a:lnTo>
                  <a:pt x="2866" y="972"/>
                </a:lnTo>
                <a:lnTo>
                  <a:pt x="2882" y="956"/>
                </a:lnTo>
                <a:lnTo>
                  <a:pt x="2895" y="936"/>
                </a:lnTo>
                <a:lnTo>
                  <a:pt x="2903" y="912"/>
                </a:lnTo>
                <a:lnTo>
                  <a:pt x="2905" y="885"/>
                </a:lnTo>
                <a:lnTo>
                  <a:pt x="2903" y="860"/>
                </a:lnTo>
                <a:lnTo>
                  <a:pt x="2895" y="836"/>
                </a:lnTo>
                <a:lnTo>
                  <a:pt x="2882" y="816"/>
                </a:lnTo>
                <a:lnTo>
                  <a:pt x="2866" y="800"/>
                </a:lnTo>
                <a:lnTo>
                  <a:pt x="2847" y="789"/>
                </a:lnTo>
                <a:lnTo>
                  <a:pt x="2827" y="785"/>
                </a:lnTo>
                <a:close/>
                <a:moveTo>
                  <a:pt x="2824" y="0"/>
                </a:moveTo>
                <a:lnTo>
                  <a:pt x="4351" y="584"/>
                </a:lnTo>
                <a:lnTo>
                  <a:pt x="3144" y="3639"/>
                </a:lnTo>
                <a:lnTo>
                  <a:pt x="1615" y="3054"/>
                </a:lnTo>
                <a:lnTo>
                  <a:pt x="1691" y="2863"/>
                </a:lnTo>
                <a:lnTo>
                  <a:pt x="1638" y="2863"/>
                </a:lnTo>
                <a:lnTo>
                  <a:pt x="1577" y="2860"/>
                </a:lnTo>
                <a:lnTo>
                  <a:pt x="1520" y="2850"/>
                </a:lnTo>
                <a:lnTo>
                  <a:pt x="1465" y="2835"/>
                </a:lnTo>
                <a:lnTo>
                  <a:pt x="1413" y="2814"/>
                </a:lnTo>
                <a:lnTo>
                  <a:pt x="1365" y="2787"/>
                </a:lnTo>
                <a:lnTo>
                  <a:pt x="1320" y="2755"/>
                </a:lnTo>
                <a:lnTo>
                  <a:pt x="1281" y="2720"/>
                </a:lnTo>
                <a:lnTo>
                  <a:pt x="1245" y="2680"/>
                </a:lnTo>
                <a:lnTo>
                  <a:pt x="1216" y="2638"/>
                </a:lnTo>
                <a:lnTo>
                  <a:pt x="1191" y="2591"/>
                </a:lnTo>
                <a:lnTo>
                  <a:pt x="1174" y="2543"/>
                </a:lnTo>
                <a:lnTo>
                  <a:pt x="901" y="2543"/>
                </a:lnTo>
                <a:lnTo>
                  <a:pt x="901" y="2699"/>
                </a:lnTo>
                <a:lnTo>
                  <a:pt x="0" y="2699"/>
                </a:lnTo>
                <a:lnTo>
                  <a:pt x="0" y="812"/>
                </a:lnTo>
                <a:lnTo>
                  <a:pt x="900" y="812"/>
                </a:lnTo>
                <a:lnTo>
                  <a:pt x="900" y="1017"/>
                </a:lnTo>
                <a:lnTo>
                  <a:pt x="1157" y="1021"/>
                </a:lnTo>
                <a:lnTo>
                  <a:pt x="1157" y="1006"/>
                </a:lnTo>
                <a:lnTo>
                  <a:pt x="1161" y="952"/>
                </a:lnTo>
                <a:lnTo>
                  <a:pt x="1172" y="898"/>
                </a:lnTo>
                <a:lnTo>
                  <a:pt x="1190" y="848"/>
                </a:lnTo>
                <a:lnTo>
                  <a:pt x="1214" y="800"/>
                </a:lnTo>
                <a:lnTo>
                  <a:pt x="1244" y="754"/>
                </a:lnTo>
                <a:lnTo>
                  <a:pt x="1279" y="714"/>
                </a:lnTo>
                <a:lnTo>
                  <a:pt x="1319" y="677"/>
                </a:lnTo>
                <a:lnTo>
                  <a:pt x="1363" y="645"/>
                </a:lnTo>
                <a:lnTo>
                  <a:pt x="1412" y="617"/>
                </a:lnTo>
                <a:lnTo>
                  <a:pt x="1465" y="596"/>
                </a:lnTo>
                <a:lnTo>
                  <a:pt x="1519" y="578"/>
                </a:lnTo>
                <a:lnTo>
                  <a:pt x="1577" y="569"/>
                </a:lnTo>
                <a:lnTo>
                  <a:pt x="1638" y="565"/>
                </a:lnTo>
                <a:lnTo>
                  <a:pt x="2357" y="565"/>
                </a:lnTo>
                <a:lnTo>
                  <a:pt x="2357" y="565"/>
                </a:lnTo>
                <a:lnTo>
                  <a:pt x="2358" y="565"/>
                </a:lnTo>
                <a:lnTo>
                  <a:pt x="2601" y="565"/>
                </a:lnTo>
                <a:lnTo>
                  <a:pt x="282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8" name="Freeform 47"/>
          <p:cNvSpPr>
            <a:spLocks noEditPoints="1"/>
          </p:cNvSpPr>
          <p:nvPr/>
        </p:nvSpPr>
        <p:spPr bwMode="auto">
          <a:xfrm>
            <a:off x="4063213" y="4035467"/>
            <a:ext cx="539209" cy="573732"/>
          </a:xfrm>
          <a:custGeom>
            <a:avLst/>
            <a:gdLst>
              <a:gd name="T0" fmla="*/ 2274 w 3226"/>
              <a:gd name="T1" fmla="*/ 1332 h 3359"/>
              <a:gd name="T2" fmla="*/ 2484 w 3226"/>
              <a:gd name="T3" fmla="*/ 1526 h 3359"/>
              <a:gd name="T4" fmla="*/ 2498 w 3226"/>
              <a:gd name="T5" fmla="*/ 1708 h 3359"/>
              <a:gd name="T6" fmla="*/ 2340 w 3226"/>
              <a:gd name="T7" fmla="*/ 1688 h 3359"/>
              <a:gd name="T8" fmla="*/ 2229 w 3226"/>
              <a:gd name="T9" fmla="*/ 1589 h 3359"/>
              <a:gd name="T10" fmla="*/ 2059 w 3226"/>
              <a:gd name="T11" fmla="*/ 1644 h 3359"/>
              <a:gd name="T12" fmla="*/ 2129 w 3226"/>
              <a:gd name="T13" fmla="*/ 1786 h 3359"/>
              <a:gd name="T14" fmla="*/ 2414 w 3226"/>
              <a:gd name="T15" fmla="*/ 1919 h 3359"/>
              <a:gd name="T16" fmla="*/ 2498 w 3226"/>
              <a:gd name="T17" fmla="*/ 2153 h 3359"/>
              <a:gd name="T18" fmla="*/ 2313 w 3226"/>
              <a:gd name="T19" fmla="*/ 2403 h 3359"/>
              <a:gd name="T20" fmla="*/ 2195 w 3226"/>
              <a:gd name="T21" fmla="*/ 2579 h 3359"/>
              <a:gd name="T22" fmla="*/ 2070 w 3226"/>
              <a:gd name="T23" fmla="*/ 2480 h 3359"/>
              <a:gd name="T24" fmla="*/ 1861 w 3226"/>
              <a:gd name="T25" fmla="*/ 2286 h 3359"/>
              <a:gd name="T26" fmla="*/ 1845 w 3226"/>
              <a:gd name="T27" fmla="*/ 2104 h 3359"/>
              <a:gd name="T28" fmla="*/ 2003 w 3226"/>
              <a:gd name="T29" fmla="*/ 2122 h 3359"/>
              <a:gd name="T30" fmla="*/ 2140 w 3226"/>
              <a:gd name="T31" fmla="*/ 2227 h 3359"/>
              <a:gd name="T32" fmla="*/ 2291 w 3226"/>
              <a:gd name="T33" fmla="*/ 2150 h 3359"/>
              <a:gd name="T34" fmla="*/ 2186 w 3226"/>
              <a:gd name="T35" fmla="*/ 2015 h 3359"/>
              <a:gd name="T36" fmla="*/ 1906 w 3226"/>
              <a:gd name="T37" fmla="*/ 1865 h 3359"/>
              <a:gd name="T38" fmla="*/ 1853 w 3226"/>
              <a:gd name="T39" fmla="*/ 1617 h 3359"/>
              <a:gd name="T40" fmla="*/ 2070 w 3226"/>
              <a:gd name="T41" fmla="*/ 1394 h 3359"/>
              <a:gd name="T42" fmla="*/ 2172 w 3226"/>
              <a:gd name="T43" fmla="*/ 1230 h 3359"/>
              <a:gd name="T44" fmla="*/ 795 w 3226"/>
              <a:gd name="T45" fmla="*/ 1071 h 3359"/>
              <a:gd name="T46" fmla="*/ 1090 w 3226"/>
              <a:gd name="T47" fmla="*/ 888 h 3359"/>
              <a:gd name="T48" fmla="*/ 1571 w 3226"/>
              <a:gd name="T49" fmla="*/ 1077 h 3359"/>
              <a:gd name="T50" fmla="*/ 1351 w 3226"/>
              <a:gd name="T51" fmla="*/ 2370 h 3359"/>
              <a:gd name="T52" fmla="*/ 392 w 3226"/>
              <a:gd name="T53" fmla="*/ 2370 h 3359"/>
              <a:gd name="T54" fmla="*/ 99 w 3226"/>
              <a:gd name="T55" fmla="*/ 1112 h 3359"/>
              <a:gd name="T56" fmla="*/ 329 w 3226"/>
              <a:gd name="T57" fmla="*/ 927 h 3359"/>
              <a:gd name="T58" fmla="*/ 939 w 3226"/>
              <a:gd name="T59" fmla="*/ 872 h 3359"/>
              <a:gd name="T60" fmla="*/ 922 w 3226"/>
              <a:gd name="T61" fmla="*/ 990 h 3359"/>
              <a:gd name="T62" fmla="*/ 814 w 3226"/>
              <a:gd name="T63" fmla="*/ 1017 h 3359"/>
              <a:gd name="T64" fmla="*/ 729 w 3226"/>
              <a:gd name="T65" fmla="*/ 920 h 3359"/>
              <a:gd name="T66" fmla="*/ 810 w 3226"/>
              <a:gd name="T67" fmla="*/ 857 h 3359"/>
              <a:gd name="T68" fmla="*/ 2551 w 3226"/>
              <a:gd name="T69" fmla="*/ 892 h 3359"/>
              <a:gd name="T70" fmla="*/ 3038 w 3226"/>
              <a:gd name="T71" fmla="*/ 1281 h 3359"/>
              <a:gd name="T72" fmla="*/ 3226 w 3226"/>
              <a:gd name="T73" fmla="*/ 1890 h 3359"/>
              <a:gd name="T74" fmla="*/ 3038 w 3226"/>
              <a:gd name="T75" fmla="*/ 2500 h 3359"/>
              <a:gd name="T76" fmla="*/ 2551 w 3226"/>
              <a:gd name="T77" fmla="*/ 2890 h 3359"/>
              <a:gd name="T78" fmla="*/ 1919 w 3226"/>
              <a:gd name="T79" fmla="*/ 2941 h 3359"/>
              <a:gd name="T80" fmla="*/ 1399 w 3226"/>
              <a:gd name="T81" fmla="*/ 2659 h 3359"/>
              <a:gd name="T82" fmla="*/ 1855 w 3226"/>
              <a:gd name="T83" fmla="*/ 2740 h 3359"/>
              <a:gd name="T84" fmla="*/ 2449 w 3226"/>
              <a:gd name="T85" fmla="*/ 2739 h 3359"/>
              <a:gd name="T86" fmla="*/ 2901 w 3226"/>
              <a:gd name="T87" fmla="*/ 2385 h 3359"/>
              <a:gd name="T88" fmla="*/ 3046 w 3226"/>
              <a:gd name="T89" fmla="*/ 1813 h 3359"/>
              <a:gd name="T90" fmla="*/ 2812 w 3226"/>
              <a:gd name="T91" fmla="*/ 1281 h 3359"/>
              <a:gd name="T92" fmla="*/ 2304 w 3226"/>
              <a:gd name="T93" fmla="*/ 1005 h 3359"/>
              <a:gd name="T94" fmla="*/ 1724 w 3226"/>
              <a:gd name="T95" fmla="*/ 1099 h 3359"/>
              <a:gd name="T96" fmla="*/ 1921 w 3226"/>
              <a:gd name="T97" fmla="*/ 839 h 3359"/>
              <a:gd name="T98" fmla="*/ 1021 w 3226"/>
              <a:gd name="T99" fmla="*/ 45 h 3359"/>
              <a:gd name="T100" fmla="*/ 1218 w 3226"/>
              <a:gd name="T101" fmla="*/ 332 h 3359"/>
              <a:gd name="T102" fmla="*/ 1094 w 3226"/>
              <a:gd name="T103" fmla="*/ 661 h 3359"/>
              <a:gd name="T104" fmla="*/ 750 w 3226"/>
              <a:gd name="T105" fmla="*/ 745 h 3359"/>
              <a:gd name="T106" fmla="*/ 491 w 3226"/>
              <a:gd name="T107" fmla="*/ 515 h 3359"/>
              <a:gd name="T108" fmla="*/ 533 w 3226"/>
              <a:gd name="T109" fmla="*/ 163 h 3359"/>
              <a:gd name="T110" fmla="*/ 843 w 3226"/>
              <a:gd name="T111" fmla="*/ 0 h 3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6" h="3359">
                <a:moveTo>
                  <a:pt x="2172" y="1230"/>
                </a:moveTo>
                <a:lnTo>
                  <a:pt x="2195" y="1233"/>
                </a:lnTo>
                <a:lnTo>
                  <a:pt x="2217" y="1240"/>
                </a:lnTo>
                <a:lnTo>
                  <a:pt x="2235" y="1252"/>
                </a:lnTo>
                <a:lnTo>
                  <a:pt x="2252" y="1268"/>
                </a:lnTo>
                <a:lnTo>
                  <a:pt x="2263" y="1286"/>
                </a:lnTo>
                <a:lnTo>
                  <a:pt x="2272" y="1308"/>
                </a:lnTo>
                <a:lnTo>
                  <a:pt x="2274" y="1332"/>
                </a:lnTo>
                <a:lnTo>
                  <a:pt x="2274" y="1391"/>
                </a:lnTo>
                <a:lnTo>
                  <a:pt x="2314" y="1402"/>
                </a:lnTo>
                <a:lnTo>
                  <a:pt x="2351" y="1417"/>
                </a:lnTo>
                <a:lnTo>
                  <a:pt x="2384" y="1435"/>
                </a:lnTo>
                <a:lnTo>
                  <a:pt x="2414" y="1455"/>
                </a:lnTo>
                <a:lnTo>
                  <a:pt x="2440" y="1477"/>
                </a:lnTo>
                <a:lnTo>
                  <a:pt x="2464" y="1501"/>
                </a:lnTo>
                <a:lnTo>
                  <a:pt x="2484" y="1526"/>
                </a:lnTo>
                <a:lnTo>
                  <a:pt x="2500" y="1552"/>
                </a:lnTo>
                <a:lnTo>
                  <a:pt x="2514" y="1578"/>
                </a:lnTo>
                <a:lnTo>
                  <a:pt x="2524" y="1602"/>
                </a:lnTo>
                <a:lnTo>
                  <a:pt x="2528" y="1626"/>
                </a:lnTo>
                <a:lnTo>
                  <a:pt x="2528" y="1649"/>
                </a:lnTo>
                <a:lnTo>
                  <a:pt x="2523" y="1671"/>
                </a:lnTo>
                <a:lnTo>
                  <a:pt x="2513" y="1690"/>
                </a:lnTo>
                <a:lnTo>
                  <a:pt x="2498" y="1708"/>
                </a:lnTo>
                <a:lnTo>
                  <a:pt x="2481" y="1722"/>
                </a:lnTo>
                <a:lnTo>
                  <a:pt x="2459" y="1732"/>
                </a:lnTo>
                <a:lnTo>
                  <a:pt x="2436" y="1737"/>
                </a:lnTo>
                <a:lnTo>
                  <a:pt x="2413" y="1736"/>
                </a:lnTo>
                <a:lnTo>
                  <a:pt x="2392" y="1731"/>
                </a:lnTo>
                <a:lnTo>
                  <a:pt x="2372" y="1720"/>
                </a:lnTo>
                <a:lnTo>
                  <a:pt x="2354" y="1707"/>
                </a:lnTo>
                <a:lnTo>
                  <a:pt x="2340" y="1688"/>
                </a:lnTo>
                <a:lnTo>
                  <a:pt x="2331" y="1668"/>
                </a:lnTo>
                <a:lnTo>
                  <a:pt x="2324" y="1654"/>
                </a:lnTo>
                <a:lnTo>
                  <a:pt x="2316" y="1641"/>
                </a:lnTo>
                <a:lnTo>
                  <a:pt x="2305" y="1628"/>
                </a:lnTo>
                <a:lnTo>
                  <a:pt x="2290" y="1616"/>
                </a:lnTo>
                <a:lnTo>
                  <a:pt x="2274" y="1605"/>
                </a:lnTo>
                <a:lnTo>
                  <a:pt x="2253" y="1596"/>
                </a:lnTo>
                <a:lnTo>
                  <a:pt x="2229" y="1589"/>
                </a:lnTo>
                <a:lnTo>
                  <a:pt x="2202" y="1584"/>
                </a:lnTo>
                <a:lnTo>
                  <a:pt x="2172" y="1583"/>
                </a:lnTo>
                <a:lnTo>
                  <a:pt x="2145" y="1585"/>
                </a:lnTo>
                <a:lnTo>
                  <a:pt x="2123" y="1591"/>
                </a:lnTo>
                <a:lnTo>
                  <a:pt x="2102" y="1600"/>
                </a:lnTo>
                <a:lnTo>
                  <a:pt x="2084" y="1613"/>
                </a:lnTo>
                <a:lnTo>
                  <a:pt x="2070" y="1627"/>
                </a:lnTo>
                <a:lnTo>
                  <a:pt x="2059" y="1644"/>
                </a:lnTo>
                <a:lnTo>
                  <a:pt x="2052" y="1660"/>
                </a:lnTo>
                <a:lnTo>
                  <a:pt x="2049" y="1679"/>
                </a:lnTo>
                <a:lnTo>
                  <a:pt x="2049" y="1701"/>
                </a:lnTo>
                <a:lnTo>
                  <a:pt x="2055" y="1720"/>
                </a:lnTo>
                <a:lnTo>
                  <a:pt x="2067" y="1740"/>
                </a:lnTo>
                <a:lnTo>
                  <a:pt x="2082" y="1757"/>
                </a:lnTo>
                <a:lnTo>
                  <a:pt x="2103" y="1772"/>
                </a:lnTo>
                <a:lnTo>
                  <a:pt x="2129" y="1786"/>
                </a:lnTo>
                <a:lnTo>
                  <a:pt x="2159" y="1797"/>
                </a:lnTo>
                <a:lnTo>
                  <a:pt x="2193" y="1805"/>
                </a:lnTo>
                <a:lnTo>
                  <a:pt x="2241" y="1818"/>
                </a:lnTo>
                <a:lnTo>
                  <a:pt x="2283" y="1833"/>
                </a:lnTo>
                <a:lnTo>
                  <a:pt x="2322" y="1851"/>
                </a:lnTo>
                <a:lnTo>
                  <a:pt x="2356" y="1872"/>
                </a:lnTo>
                <a:lnTo>
                  <a:pt x="2388" y="1894"/>
                </a:lnTo>
                <a:lnTo>
                  <a:pt x="2414" y="1919"/>
                </a:lnTo>
                <a:lnTo>
                  <a:pt x="2437" y="1946"/>
                </a:lnTo>
                <a:lnTo>
                  <a:pt x="2457" y="1974"/>
                </a:lnTo>
                <a:lnTo>
                  <a:pt x="2472" y="2003"/>
                </a:lnTo>
                <a:lnTo>
                  <a:pt x="2485" y="2033"/>
                </a:lnTo>
                <a:lnTo>
                  <a:pt x="2493" y="2063"/>
                </a:lnTo>
                <a:lnTo>
                  <a:pt x="2498" y="2093"/>
                </a:lnTo>
                <a:lnTo>
                  <a:pt x="2499" y="2124"/>
                </a:lnTo>
                <a:lnTo>
                  <a:pt x="2498" y="2153"/>
                </a:lnTo>
                <a:lnTo>
                  <a:pt x="2491" y="2195"/>
                </a:lnTo>
                <a:lnTo>
                  <a:pt x="2479" y="2233"/>
                </a:lnTo>
                <a:lnTo>
                  <a:pt x="2461" y="2269"/>
                </a:lnTo>
                <a:lnTo>
                  <a:pt x="2439" y="2304"/>
                </a:lnTo>
                <a:lnTo>
                  <a:pt x="2413" y="2334"/>
                </a:lnTo>
                <a:lnTo>
                  <a:pt x="2383" y="2361"/>
                </a:lnTo>
                <a:lnTo>
                  <a:pt x="2349" y="2383"/>
                </a:lnTo>
                <a:lnTo>
                  <a:pt x="2313" y="2403"/>
                </a:lnTo>
                <a:lnTo>
                  <a:pt x="2274" y="2418"/>
                </a:lnTo>
                <a:lnTo>
                  <a:pt x="2274" y="2480"/>
                </a:lnTo>
                <a:lnTo>
                  <a:pt x="2272" y="2503"/>
                </a:lnTo>
                <a:lnTo>
                  <a:pt x="2263" y="2524"/>
                </a:lnTo>
                <a:lnTo>
                  <a:pt x="2252" y="2544"/>
                </a:lnTo>
                <a:lnTo>
                  <a:pt x="2235" y="2559"/>
                </a:lnTo>
                <a:lnTo>
                  <a:pt x="2217" y="2572"/>
                </a:lnTo>
                <a:lnTo>
                  <a:pt x="2195" y="2579"/>
                </a:lnTo>
                <a:lnTo>
                  <a:pt x="2172" y="2582"/>
                </a:lnTo>
                <a:lnTo>
                  <a:pt x="2148" y="2579"/>
                </a:lnTo>
                <a:lnTo>
                  <a:pt x="2128" y="2572"/>
                </a:lnTo>
                <a:lnTo>
                  <a:pt x="2108" y="2559"/>
                </a:lnTo>
                <a:lnTo>
                  <a:pt x="2092" y="2544"/>
                </a:lnTo>
                <a:lnTo>
                  <a:pt x="2080" y="2524"/>
                </a:lnTo>
                <a:lnTo>
                  <a:pt x="2073" y="2503"/>
                </a:lnTo>
                <a:lnTo>
                  <a:pt x="2070" y="2480"/>
                </a:lnTo>
                <a:lnTo>
                  <a:pt x="2070" y="2421"/>
                </a:lnTo>
                <a:lnTo>
                  <a:pt x="2030" y="2409"/>
                </a:lnTo>
                <a:lnTo>
                  <a:pt x="1993" y="2394"/>
                </a:lnTo>
                <a:lnTo>
                  <a:pt x="1960" y="2376"/>
                </a:lnTo>
                <a:lnTo>
                  <a:pt x="1930" y="2356"/>
                </a:lnTo>
                <a:lnTo>
                  <a:pt x="1903" y="2334"/>
                </a:lnTo>
                <a:lnTo>
                  <a:pt x="1880" y="2311"/>
                </a:lnTo>
                <a:lnTo>
                  <a:pt x="1861" y="2286"/>
                </a:lnTo>
                <a:lnTo>
                  <a:pt x="1844" y="2260"/>
                </a:lnTo>
                <a:lnTo>
                  <a:pt x="1831" y="2234"/>
                </a:lnTo>
                <a:lnTo>
                  <a:pt x="1820" y="2208"/>
                </a:lnTo>
                <a:lnTo>
                  <a:pt x="1815" y="2186"/>
                </a:lnTo>
                <a:lnTo>
                  <a:pt x="1816" y="2163"/>
                </a:lnTo>
                <a:lnTo>
                  <a:pt x="1821" y="2141"/>
                </a:lnTo>
                <a:lnTo>
                  <a:pt x="1832" y="2121"/>
                </a:lnTo>
                <a:lnTo>
                  <a:pt x="1845" y="2104"/>
                </a:lnTo>
                <a:lnTo>
                  <a:pt x="1864" y="2089"/>
                </a:lnTo>
                <a:lnTo>
                  <a:pt x="1884" y="2080"/>
                </a:lnTo>
                <a:lnTo>
                  <a:pt x="1908" y="2075"/>
                </a:lnTo>
                <a:lnTo>
                  <a:pt x="1931" y="2075"/>
                </a:lnTo>
                <a:lnTo>
                  <a:pt x="1953" y="2081"/>
                </a:lnTo>
                <a:lnTo>
                  <a:pt x="1972" y="2090"/>
                </a:lnTo>
                <a:lnTo>
                  <a:pt x="1990" y="2105"/>
                </a:lnTo>
                <a:lnTo>
                  <a:pt x="2003" y="2122"/>
                </a:lnTo>
                <a:lnTo>
                  <a:pt x="2014" y="2144"/>
                </a:lnTo>
                <a:lnTo>
                  <a:pt x="2021" y="2160"/>
                </a:lnTo>
                <a:lnTo>
                  <a:pt x="2031" y="2175"/>
                </a:lnTo>
                <a:lnTo>
                  <a:pt x="2047" y="2190"/>
                </a:lnTo>
                <a:lnTo>
                  <a:pt x="2065" y="2202"/>
                </a:lnTo>
                <a:lnTo>
                  <a:pt x="2086" y="2213"/>
                </a:lnTo>
                <a:lnTo>
                  <a:pt x="2111" y="2222"/>
                </a:lnTo>
                <a:lnTo>
                  <a:pt x="2140" y="2227"/>
                </a:lnTo>
                <a:lnTo>
                  <a:pt x="2172" y="2229"/>
                </a:lnTo>
                <a:lnTo>
                  <a:pt x="2198" y="2227"/>
                </a:lnTo>
                <a:lnTo>
                  <a:pt x="2222" y="2221"/>
                </a:lnTo>
                <a:lnTo>
                  <a:pt x="2243" y="2211"/>
                </a:lnTo>
                <a:lnTo>
                  <a:pt x="2260" y="2199"/>
                </a:lnTo>
                <a:lnTo>
                  <a:pt x="2274" y="2184"/>
                </a:lnTo>
                <a:lnTo>
                  <a:pt x="2284" y="2168"/>
                </a:lnTo>
                <a:lnTo>
                  <a:pt x="2291" y="2150"/>
                </a:lnTo>
                <a:lnTo>
                  <a:pt x="2295" y="2133"/>
                </a:lnTo>
                <a:lnTo>
                  <a:pt x="2295" y="2111"/>
                </a:lnTo>
                <a:lnTo>
                  <a:pt x="2289" y="2090"/>
                </a:lnTo>
                <a:lnTo>
                  <a:pt x="2278" y="2072"/>
                </a:lnTo>
                <a:lnTo>
                  <a:pt x="2262" y="2055"/>
                </a:lnTo>
                <a:lnTo>
                  <a:pt x="2241" y="2039"/>
                </a:lnTo>
                <a:lnTo>
                  <a:pt x="2216" y="2026"/>
                </a:lnTo>
                <a:lnTo>
                  <a:pt x="2186" y="2015"/>
                </a:lnTo>
                <a:lnTo>
                  <a:pt x="2151" y="2005"/>
                </a:lnTo>
                <a:lnTo>
                  <a:pt x="2104" y="1994"/>
                </a:lnTo>
                <a:lnTo>
                  <a:pt x="2060" y="1978"/>
                </a:lnTo>
                <a:lnTo>
                  <a:pt x="2022" y="1961"/>
                </a:lnTo>
                <a:lnTo>
                  <a:pt x="1987" y="1940"/>
                </a:lnTo>
                <a:lnTo>
                  <a:pt x="1957" y="1917"/>
                </a:lnTo>
                <a:lnTo>
                  <a:pt x="1930" y="1892"/>
                </a:lnTo>
                <a:lnTo>
                  <a:pt x="1906" y="1865"/>
                </a:lnTo>
                <a:lnTo>
                  <a:pt x="1887" y="1838"/>
                </a:lnTo>
                <a:lnTo>
                  <a:pt x="1872" y="1809"/>
                </a:lnTo>
                <a:lnTo>
                  <a:pt x="1860" y="1778"/>
                </a:lnTo>
                <a:lnTo>
                  <a:pt x="1851" y="1748"/>
                </a:lnTo>
                <a:lnTo>
                  <a:pt x="1846" y="1718"/>
                </a:lnTo>
                <a:lnTo>
                  <a:pt x="1844" y="1687"/>
                </a:lnTo>
                <a:lnTo>
                  <a:pt x="1846" y="1657"/>
                </a:lnTo>
                <a:lnTo>
                  <a:pt x="1853" y="1617"/>
                </a:lnTo>
                <a:lnTo>
                  <a:pt x="1866" y="1578"/>
                </a:lnTo>
                <a:lnTo>
                  <a:pt x="1883" y="1541"/>
                </a:lnTo>
                <a:lnTo>
                  <a:pt x="1905" y="1508"/>
                </a:lnTo>
                <a:lnTo>
                  <a:pt x="1931" y="1478"/>
                </a:lnTo>
                <a:lnTo>
                  <a:pt x="1961" y="1451"/>
                </a:lnTo>
                <a:lnTo>
                  <a:pt x="1994" y="1427"/>
                </a:lnTo>
                <a:lnTo>
                  <a:pt x="2031" y="1409"/>
                </a:lnTo>
                <a:lnTo>
                  <a:pt x="2070" y="1394"/>
                </a:lnTo>
                <a:lnTo>
                  <a:pt x="2070" y="1332"/>
                </a:lnTo>
                <a:lnTo>
                  <a:pt x="2073" y="1308"/>
                </a:lnTo>
                <a:lnTo>
                  <a:pt x="2080" y="1286"/>
                </a:lnTo>
                <a:lnTo>
                  <a:pt x="2092" y="1268"/>
                </a:lnTo>
                <a:lnTo>
                  <a:pt x="2108" y="1252"/>
                </a:lnTo>
                <a:lnTo>
                  <a:pt x="2127" y="1240"/>
                </a:lnTo>
                <a:lnTo>
                  <a:pt x="2148" y="1233"/>
                </a:lnTo>
                <a:lnTo>
                  <a:pt x="2172" y="1230"/>
                </a:lnTo>
                <a:close/>
                <a:moveTo>
                  <a:pt x="596" y="888"/>
                </a:moveTo>
                <a:lnTo>
                  <a:pt x="764" y="1274"/>
                </a:lnTo>
                <a:lnTo>
                  <a:pt x="784" y="1081"/>
                </a:lnTo>
                <a:lnTo>
                  <a:pt x="785" y="1078"/>
                </a:lnTo>
                <a:lnTo>
                  <a:pt x="787" y="1075"/>
                </a:lnTo>
                <a:lnTo>
                  <a:pt x="789" y="1073"/>
                </a:lnTo>
                <a:lnTo>
                  <a:pt x="792" y="1071"/>
                </a:lnTo>
                <a:lnTo>
                  <a:pt x="795" y="1071"/>
                </a:lnTo>
                <a:lnTo>
                  <a:pt x="890" y="1071"/>
                </a:lnTo>
                <a:lnTo>
                  <a:pt x="895" y="1071"/>
                </a:lnTo>
                <a:lnTo>
                  <a:pt x="897" y="1072"/>
                </a:lnTo>
                <a:lnTo>
                  <a:pt x="900" y="1075"/>
                </a:lnTo>
                <a:lnTo>
                  <a:pt x="902" y="1077"/>
                </a:lnTo>
                <a:lnTo>
                  <a:pt x="902" y="1081"/>
                </a:lnTo>
                <a:lnTo>
                  <a:pt x="924" y="1269"/>
                </a:lnTo>
                <a:lnTo>
                  <a:pt x="1090" y="888"/>
                </a:lnTo>
                <a:lnTo>
                  <a:pt x="1356" y="927"/>
                </a:lnTo>
                <a:lnTo>
                  <a:pt x="1396" y="935"/>
                </a:lnTo>
                <a:lnTo>
                  <a:pt x="1433" y="949"/>
                </a:lnTo>
                <a:lnTo>
                  <a:pt x="1467" y="966"/>
                </a:lnTo>
                <a:lnTo>
                  <a:pt x="1498" y="989"/>
                </a:lnTo>
                <a:lnTo>
                  <a:pt x="1526" y="1015"/>
                </a:lnTo>
                <a:lnTo>
                  <a:pt x="1550" y="1044"/>
                </a:lnTo>
                <a:lnTo>
                  <a:pt x="1571" y="1077"/>
                </a:lnTo>
                <a:lnTo>
                  <a:pt x="1586" y="1112"/>
                </a:lnTo>
                <a:lnTo>
                  <a:pt x="1598" y="1150"/>
                </a:lnTo>
                <a:lnTo>
                  <a:pt x="1604" y="1189"/>
                </a:lnTo>
                <a:lnTo>
                  <a:pt x="1686" y="2138"/>
                </a:lnTo>
                <a:lnTo>
                  <a:pt x="1425" y="2138"/>
                </a:lnTo>
                <a:lnTo>
                  <a:pt x="1381" y="1498"/>
                </a:lnTo>
                <a:lnTo>
                  <a:pt x="1322" y="1934"/>
                </a:lnTo>
                <a:lnTo>
                  <a:pt x="1351" y="2370"/>
                </a:lnTo>
                <a:lnTo>
                  <a:pt x="1264" y="2370"/>
                </a:lnTo>
                <a:lnTo>
                  <a:pt x="1264" y="3359"/>
                </a:lnTo>
                <a:lnTo>
                  <a:pt x="915" y="3359"/>
                </a:lnTo>
                <a:lnTo>
                  <a:pt x="859" y="2370"/>
                </a:lnTo>
                <a:lnTo>
                  <a:pt x="797" y="2370"/>
                </a:lnTo>
                <a:lnTo>
                  <a:pt x="741" y="3359"/>
                </a:lnTo>
                <a:lnTo>
                  <a:pt x="392" y="3359"/>
                </a:lnTo>
                <a:lnTo>
                  <a:pt x="392" y="2370"/>
                </a:lnTo>
                <a:lnTo>
                  <a:pt x="334" y="2370"/>
                </a:lnTo>
                <a:lnTo>
                  <a:pt x="363" y="1934"/>
                </a:lnTo>
                <a:lnTo>
                  <a:pt x="305" y="1498"/>
                </a:lnTo>
                <a:lnTo>
                  <a:pt x="262" y="2138"/>
                </a:lnTo>
                <a:lnTo>
                  <a:pt x="0" y="2138"/>
                </a:lnTo>
                <a:lnTo>
                  <a:pt x="82" y="1189"/>
                </a:lnTo>
                <a:lnTo>
                  <a:pt x="88" y="1150"/>
                </a:lnTo>
                <a:lnTo>
                  <a:pt x="99" y="1112"/>
                </a:lnTo>
                <a:lnTo>
                  <a:pt x="116" y="1077"/>
                </a:lnTo>
                <a:lnTo>
                  <a:pt x="136" y="1044"/>
                </a:lnTo>
                <a:lnTo>
                  <a:pt x="160" y="1015"/>
                </a:lnTo>
                <a:lnTo>
                  <a:pt x="188" y="989"/>
                </a:lnTo>
                <a:lnTo>
                  <a:pt x="219" y="966"/>
                </a:lnTo>
                <a:lnTo>
                  <a:pt x="254" y="949"/>
                </a:lnTo>
                <a:lnTo>
                  <a:pt x="291" y="935"/>
                </a:lnTo>
                <a:lnTo>
                  <a:pt x="329" y="927"/>
                </a:lnTo>
                <a:lnTo>
                  <a:pt x="596" y="888"/>
                </a:lnTo>
                <a:close/>
                <a:moveTo>
                  <a:pt x="843" y="856"/>
                </a:moveTo>
                <a:lnTo>
                  <a:pt x="859" y="856"/>
                </a:lnTo>
                <a:lnTo>
                  <a:pt x="876" y="857"/>
                </a:lnTo>
                <a:lnTo>
                  <a:pt x="894" y="859"/>
                </a:lnTo>
                <a:lnTo>
                  <a:pt x="910" y="862"/>
                </a:lnTo>
                <a:lnTo>
                  <a:pt x="926" y="866"/>
                </a:lnTo>
                <a:lnTo>
                  <a:pt x="939" y="872"/>
                </a:lnTo>
                <a:lnTo>
                  <a:pt x="949" y="879"/>
                </a:lnTo>
                <a:lnTo>
                  <a:pt x="957" y="890"/>
                </a:lnTo>
                <a:lnTo>
                  <a:pt x="960" y="902"/>
                </a:lnTo>
                <a:lnTo>
                  <a:pt x="957" y="920"/>
                </a:lnTo>
                <a:lnTo>
                  <a:pt x="951" y="940"/>
                </a:lnTo>
                <a:lnTo>
                  <a:pt x="942" y="958"/>
                </a:lnTo>
                <a:lnTo>
                  <a:pt x="933" y="975"/>
                </a:lnTo>
                <a:lnTo>
                  <a:pt x="922" y="990"/>
                </a:lnTo>
                <a:lnTo>
                  <a:pt x="913" y="1001"/>
                </a:lnTo>
                <a:lnTo>
                  <a:pt x="901" y="1009"/>
                </a:lnTo>
                <a:lnTo>
                  <a:pt x="887" y="1014"/>
                </a:lnTo>
                <a:lnTo>
                  <a:pt x="873" y="1017"/>
                </a:lnTo>
                <a:lnTo>
                  <a:pt x="857" y="1018"/>
                </a:lnTo>
                <a:lnTo>
                  <a:pt x="843" y="1018"/>
                </a:lnTo>
                <a:lnTo>
                  <a:pt x="828" y="1018"/>
                </a:lnTo>
                <a:lnTo>
                  <a:pt x="814" y="1017"/>
                </a:lnTo>
                <a:lnTo>
                  <a:pt x="798" y="1014"/>
                </a:lnTo>
                <a:lnTo>
                  <a:pt x="785" y="1009"/>
                </a:lnTo>
                <a:lnTo>
                  <a:pt x="773" y="1001"/>
                </a:lnTo>
                <a:lnTo>
                  <a:pt x="764" y="990"/>
                </a:lnTo>
                <a:lnTo>
                  <a:pt x="754" y="975"/>
                </a:lnTo>
                <a:lnTo>
                  <a:pt x="743" y="958"/>
                </a:lnTo>
                <a:lnTo>
                  <a:pt x="735" y="940"/>
                </a:lnTo>
                <a:lnTo>
                  <a:pt x="729" y="920"/>
                </a:lnTo>
                <a:lnTo>
                  <a:pt x="727" y="902"/>
                </a:lnTo>
                <a:lnTo>
                  <a:pt x="729" y="890"/>
                </a:lnTo>
                <a:lnTo>
                  <a:pt x="736" y="879"/>
                </a:lnTo>
                <a:lnTo>
                  <a:pt x="746" y="872"/>
                </a:lnTo>
                <a:lnTo>
                  <a:pt x="760" y="866"/>
                </a:lnTo>
                <a:lnTo>
                  <a:pt x="775" y="862"/>
                </a:lnTo>
                <a:lnTo>
                  <a:pt x="793" y="859"/>
                </a:lnTo>
                <a:lnTo>
                  <a:pt x="810" y="857"/>
                </a:lnTo>
                <a:lnTo>
                  <a:pt x="827" y="856"/>
                </a:lnTo>
                <a:lnTo>
                  <a:pt x="843" y="856"/>
                </a:lnTo>
                <a:close/>
                <a:moveTo>
                  <a:pt x="2150" y="815"/>
                </a:moveTo>
                <a:lnTo>
                  <a:pt x="2235" y="818"/>
                </a:lnTo>
                <a:lnTo>
                  <a:pt x="2317" y="828"/>
                </a:lnTo>
                <a:lnTo>
                  <a:pt x="2398" y="843"/>
                </a:lnTo>
                <a:lnTo>
                  <a:pt x="2476" y="865"/>
                </a:lnTo>
                <a:lnTo>
                  <a:pt x="2551" y="892"/>
                </a:lnTo>
                <a:lnTo>
                  <a:pt x="2624" y="924"/>
                </a:lnTo>
                <a:lnTo>
                  <a:pt x="2694" y="961"/>
                </a:lnTo>
                <a:lnTo>
                  <a:pt x="2760" y="1004"/>
                </a:lnTo>
                <a:lnTo>
                  <a:pt x="2823" y="1051"/>
                </a:lnTo>
                <a:lnTo>
                  <a:pt x="2884" y="1102"/>
                </a:lnTo>
                <a:lnTo>
                  <a:pt x="2938" y="1158"/>
                </a:lnTo>
                <a:lnTo>
                  <a:pt x="2990" y="1218"/>
                </a:lnTo>
                <a:lnTo>
                  <a:pt x="3038" y="1281"/>
                </a:lnTo>
                <a:lnTo>
                  <a:pt x="3079" y="1348"/>
                </a:lnTo>
                <a:lnTo>
                  <a:pt x="3118" y="1417"/>
                </a:lnTo>
                <a:lnTo>
                  <a:pt x="3150" y="1491"/>
                </a:lnTo>
                <a:lnTo>
                  <a:pt x="3177" y="1566"/>
                </a:lnTo>
                <a:lnTo>
                  <a:pt x="3198" y="1644"/>
                </a:lnTo>
                <a:lnTo>
                  <a:pt x="3214" y="1725"/>
                </a:lnTo>
                <a:lnTo>
                  <a:pt x="3223" y="1806"/>
                </a:lnTo>
                <a:lnTo>
                  <a:pt x="3226" y="1890"/>
                </a:lnTo>
                <a:lnTo>
                  <a:pt x="3223" y="1974"/>
                </a:lnTo>
                <a:lnTo>
                  <a:pt x="3214" y="2057"/>
                </a:lnTo>
                <a:lnTo>
                  <a:pt x="3198" y="2137"/>
                </a:lnTo>
                <a:lnTo>
                  <a:pt x="3177" y="2216"/>
                </a:lnTo>
                <a:lnTo>
                  <a:pt x="3150" y="2291"/>
                </a:lnTo>
                <a:lnTo>
                  <a:pt x="3118" y="2364"/>
                </a:lnTo>
                <a:lnTo>
                  <a:pt x="3079" y="2433"/>
                </a:lnTo>
                <a:lnTo>
                  <a:pt x="3038" y="2500"/>
                </a:lnTo>
                <a:lnTo>
                  <a:pt x="2990" y="2564"/>
                </a:lnTo>
                <a:lnTo>
                  <a:pt x="2938" y="2623"/>
                </a:lnTo>
                <a:lnTo>
                  <a:pt x="2884" y="2679"/>
                </a:lnTo>
                <a:lnTo>
                  <a:pt x="2823" y="2730"/>
                </a:lnTo>
                <a:lnTo>
                  <a:pt x="2760" y="2777"/>
                </a:lnTo>
                <a:lnTo>
                  <a:pt x="2694" y="2819"/>
                </a:lnTo>
                <a:lnTo>
                  <a:pt x="2624" y="2857"/>
                </a:lnTo>
                <a:lnTo>
                  <a:pt x="2551" y="2890"/>
                </a:lnTo>
                <a:lnTo>
                  <a:pt x="2476" y="2917"/>
                </a:lnTo>
                <a:lnTo>
                  <a:pt x="2398" y="2937"/>
                </a:lnTo>
                <a:lnTo>
                  <a:pt x="2317" y="2954"/>
                </a:lnTo>
                <a:lnTo>
                  <a:pt x="2235" y="2963"/>
                </a:lnTo>
                <a:lnTo>
                  <a:pt x="2150" y="2966"/>
                </a:lnTo>
                <a:lnTo>
                  <a:pt x="2072" y="2963"/>
                </a:lnTo>
                <a:lnTo>
                  <a:pt x="1994" y="2955"/>
                </a:lnTo>
                <a:lnTo>
                  <a:pt x="1919" y="2941"/>
                </a:lnTo>
                <a:lnTo>
                  <a:pt x="1845" y="2922"/>
                </a:lnTo>
                <a:lnTo>
                  <a:pt x="1773" y="2898"/>
                </a:lnTo>
                <a:lnTo>
                  <a:pt x="1703" y="2869"/>
                </a:lnTo>
                <a:lnTo>
                  <a:pt x="1637" y="2835"/>
                </a:lnTo>
                <a:lnTo>
                  <a:pt x="1573" y="2798"/>
                </a:lnTo>
                <a:lnTo>
                  <a:pt x="1512" y="2755"/>
                </a:lnTo>
                <a:lnTo>
                  <a:pt x="1454" y="2710"/>
                </a:lnTo>
                <a:lnTo>
                  <a:pt x="1399" y="2659"/>
                </a:lnTo>
                <a:lnTo>
                  <a:pt x="1495" y="2505"/>
                </a:lnTo>
                <a:lnTo>
                  <a:pt x="1495" y="2505"/>
                </a:lnTo>
                <a:lnTo>
                  <a:pt x="1547" y="2554"/>
                </a:lnTo>
                <a:lnTo>
                  <a:pt x="1602" y="2601"/>
                </a:lnTo>
                <a:lnTo>
                  <a:pt x="1661" y="2643"/>
                </a:lnTo>
                <a:lnTo>
                  <a:pt x="1723" y="2681"/>
                </a:lnTo>
                <a:lnTo>
                  <a:pt x="1787" y="2713"/>
                </a:lnTo>
                <a:lnTo>
                  <a:pt x="1855" y="2740"/>
                </a:lnTo>
                <a:lnTo>
                  <a:pt x="1926" y="2761"/>
                </a:lnTo>
                <a:lnTo>
                  <a:pt x="1999" y="2777"/>
                </a:lnTo>
                <a:lnTo>
                  <a:pt x="2074" y="2786"/>
                </a:lnTo>
                <a:lnTo>
                  <a:pt x="2150" y="2789"/>
                </a:lnTo>
                <a:lnTo>
                  <a:pt x="2228" y="2786"/>
                </a:lnTo>
                <a:lnTo>
                  <a:pt x="2304" y="2777"/>
                </a:lnTo>
                <a:lnTo>
                  <a:pt x="2378" y="2760"/>
                </a:lnTo>
                <a:lnTo>
                  <a:pt x="2449" y="2739"/>
                </a:lnTo>
                <a:lnTo>
                  <a:pt x="2518" y="2712"/>
                </a:lnTo>
                <a:lnTo>
                  <a:pt x="2583" y="2679"/>
                </a:lnTo>
                <a:lnTo>
                  <a:pt x="2646" y="2641"/>
                </a:lnTo>
                <a:lnTo>
                  <a:pt x="2705" y="2599"/>
                </a:lnTo>
                <a:lnTo>
                  <a:pt x="2760" y="2551"/>
                </a:lnTo>
                <a:lnTo>
                  <a:pt x="2812" y="2500"/>
                </a:lnTo>
                <a:lnTo>
                  <a:pt x="2859" y="2444"/>
                </a:lnTo>
                <a:lnTo>
                  <a:pt x="2901" y="2385"/>
                </a:lnTo>
                <a:lnTo>
                  <a:pt x="2939" y="2323"/>
                </a:lnTo>
                <a:lnTo>
                  <a:pt x="2972" y="2257"/>
                </a:lnTo>
                <a:lnTo>
                  <a:pt x="2999" y="2189"/>
                </a:lnTo>
                <a:lnTo>
                  <a:pt x="3021" y="2117"/>
                </a:lnTo>
                <a:lnTo>
                  <a:pt x="3037" y="2044"/>
                </a:lnTo>
                <a:lnTo>
                  <a:pt x="3046" y="1968"/>
                </a:lnTo>
                <a:lnTo>
                  <a:pt x="3050" y="1890"/>
                </a:lnTo>
                <a:lnTo>
                  <a:pt x="3046" y="1813"/>
                </a:lnTo>
                <a:lnTo>
                  <a:pt x="3037" y="1737"/>
                </a:lnTo>
                <a:lnTo>
                  <a:pt x="3021" y="1663"/>
                </a:lnTo>
                <a:lnTo>
                  <a:pt x="2999" y="1592"/>
                </a:lnTo>
                <a:lnTo>
                  <a:pt x="2972" y="1524"/>
                </a:lnTo>
                <a:lnTo>
                  <a:pt x="2939" y="1458"/>
                </a:lnTo>
                <a:lnTo>
                  <a:pt x="2901" y="1395"/>
                </a:lnTo>
                <a:lnTo>
                  <a:pt x="2859" y="1336"/>
                </a:lnTo>
                <a:lnTo>
                  <a:pt x="2812" y="1281"/>
                </a:lnTo>
                <a:lnTo>
                  <a:pt x="2760" y="1230"/>
                </a:lnTo>
                <a:lnTo>
                  <a:pt x="2705" y="1183"/>
                </a:lnTo>
                <a:lnTo>
                  <a:pt x="2646" y="1139"/>
                </a:lnTo>
                <a:lnTo>
                  <a:pt x="2583" y="1102"/>
                </a:lnTo>
                <a:lnTo>
                  <a:pt x="2518" y="1069"/>
                </a:lnTo>
                <a:lnTo>
                  <a:pt x="2449" y="1042"/>
                </a:lnTo>
                <a:lnTo>
                  <a:pt x="2378" y="1020"/>
                </a:lnTo>
                <a:lnTo>
                  <a:pt x="2304" y="1005"/>
                </a:lnTo>
                <a:lnTo>
                  <a:pt x="2228" y="994"/>
                </a:lnTo>
                <a:lnTo>
                  <a:pt x="2150" y="991"/>
                </a:lnTo>
                <a:lnTo>
                  <a:pt x="2075" y="994"/>
                </a:lnTo>
                <a:lnTo>
                  <a:pt x="1999" y="1004"/>
                </a:lnTo>
                <a:lnTo>
                  <a:pt x="1927" y="1019"/>
                </a:lnTo>
                <a:lnTo>
                  <a:pt x="1856" y="1041"/>
                </a:lnTo>
                <a:lnTo>
                  <a:pt x="1789" y="1068"/>
                </a:lnTo>
                <a:lnTo>
                  <a:pt x="1724" y="1099"/>
                </a:lnTo>
                <a:lnTo>
                  <a:pt x="1709" y="1057"/>
                </a:lnTo>
                <a:lnTo>
                  <a:pt x="1691" y="1016"/>
                </a:lnTo>
                <a:lnTo>
                  <a:pt x="1668" y="978"/>
                </a:lnTo>
                <a:lnTo>
                  <a:pt x="1642" y="943"/>
                </a:lnTo>
                <a:lnTo>
                  <a:pt x="1708" y="911"/>
                </a:lnTo>
                <a:lnTo>
                  <a:pt x="1777" y="882"/>
                </a:lnTo>
                <a:lnTo>
                  <a:pt x="1848" y="858"/>
                </a:lnTo>
                <a:lnTo>
                  <a:pt x="1921" y="839"/>
                </a:lnTo>
                <a:lnTo>
                  <a:pt x="1996" y="826"/>
                </a:lnTo>
                <a:lnTo>
                  <a:pt x="2073" y="817"/>
                </a:lnTo>
                <a:lnTo>
                  <a:pt x="2150" y="815"/>
                </a:lnTo>
                <a:close/>
                <a:moveTo>
                  <a:pt x="843" y="0"/>
                </a:moveTo>
                <a:lnTo>
                  <a:pt x="890" y="3"/>
                </a:lnTo>
                <a:lnTo>
                  <a:pt x="936" y="13"/>
                </a:lnTo>
                <a:lnTo>
                  <a:pt x="979" y="26"/>
                </a:lnTo>
                <a:lnTo>
                  <a:pt x="1021" y="45"/>
                </a:lnTo>
                <a:lnTo>
                  <a:pt x="1059" y="68"/>
                </a:lnTo>
                <a:lnTo>
                  <a:pt x="1094" y="96"/>
                </a:lnTo>
                <a:lnTo>
                  <a:pt x="1125" y="127"/>
                </a:lnTo>
                <a:lnTo>
                  <a:pt x="1153" y="163"/>
                </a:lnTo>
                <a:lnTo>
                  <a:pt x="1176" y="201"/>
                </a:lnTo>
                <a:lnTo>
                  <a:pt x="1196" y="242"/>
                </a:lnTo>
                <a:lnTo>
                  <a:pt x="1209" y="286"/>
                </a:lnTo>
                <a:lnTo>
                  <a:pt x="1218" y="332"/>
                </a:lnTo>
                <a:lnTo>
                  <a:pt x="1221" y="378"/>
                </a:lnTo>
                <a:lnTo>
                  <a:pt x="1218" y="426"/>
                </a:lnTo>
                <a:lnTo>
                  <a:pt x="1209" y="471"/>
                </a:lnTo>
                <a:lnTo>
                  <a:pt x="1196" y="515"/>
                </a:lnTo>
                <a:lnTo>
                  <a:pt x="1176" y="556"/>
                </a:lnTo>
                <a:lnTo>
                  <a:pt x="1153" y="595"/>
                </a:lnTo>
                <a:lnTo>
                  <a:pt x="1125" y="630"/>
                </a:lnTo>
                <a:lnTo>
                  <a:pt x="1094" y="661"/>
                </a:lnTo>
                <a:lnTo>
                  <a:pt x="1059" y="689"/>
                </a:lnTo>
                <a:lnTo>
                  <a:pt x="1021" y="713"/>
                </a:lnTo>
                <a:lnTo>
                  <a:pt x="979" y="731"/>
                </a:lnTo>
                <a:lnTo>
                  <a:pt x="936" y="745"/>
                </a:lnTo>
                <a:lnTo>
                  <a:pt x="890" y="754"/>
                </a:lnTo>
                <a:lnTo>
                  <a:pt x="843" y="756"/>
                </a:lnTo>
                <a:lnTo>
                  <a:pt x="795" y="754"/>
                </a:lnTo>
                <a:lnTo>
                  <a:pt x="750" y="745"/>
                </a:lnTo>
                <a:lnTo>
                  <a:pt x="706" y="731"/>
                </a:lnTo>
                <a:lnTo>
                  <a:pt x="666" y="713"/>
                </a:lnTo>
                <a:lnTo>
                  <a:pt x="627" y="689"/>
                </a:lnTo>
                <a:lnTo>
                  <a:pt x="592" y="661"/>
                </a:lnTo>
                <a:lnTo>
                  <a:pt x="560" y="630"/>
                </a:lnTo>
                <a:lnTo>
                  <a:pt x="533" y="595"/>
                </a:lnTo>
                <a:lnTo>
                  <a:pt x="509" y="556"/>
                </a:lnTo>
                <a:lnTo>
                  <a:pt x="491" y="515"/>
                </a:lnTo>
                <a:lnTo>
                  <a:pt x="476" y="471"/>
                </a:lnTo>
                <a:lnTo>
                  <a:pt x="468" y="426"/>
                </a:lnTo>
                <a:lnTo>
                  <a:pt x="465" y="378"/>
                </a:lnTo>
                <a:lnTo>
                  <a:pt x="468" y="332"/>
                </a:lnTo>
                <a:lnTo>
                  <a:pt x="476" y="286"/>
                </a:lnTo>
                <a:lnTo>
                  <a:pt x="491" y="242"/>
                </a:lnTo>
                <a:lnTo>
                  <a:pt x="509" y="201"/>
                </a:lnTo>
                <a:lnTo>
                  <a:pt x="533" y="163"/>
                </a:lnTo>
                <a:lnTo>
                  <a:pt x="560" y="127"/>
                </a:lnTo>
                <a:lnTo>
                  <a:pt x="592" y="96"/>
                </a:lnTo>
                <a:lnTo>
                  <a:pt x="627" y="68"/>
                </a:lnTo>
                <a:lnTo>
                  <a:pt x="666" y="45"/>
                </a:lnTo>
                <a:lnTo>
                  <a:pt x="706" y="26"/>
                </a:lnTo>
                <a:lnTo>
                  <a:pt x="750" y="13"/>
                </a:lnTo>
                <a:lnTo>
                  <a:pt x="795" y="3"/>
                </a:lnTo>
                <a:lnTo>
                  <a:pt x="84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 name="Freeform 20"/>
          <p:cNvSpPr>
            <a:spLocks/>
          </p:cNvSpPr>
          <p:nvPr/>
        </p:nvSpPr>
        <p:spPr bwMode="auto">
          <a:xfrm rot="10800000">
            <a:off x="7226551" y="3102020"/>
            <a:ext cx="1028101" cy="2431264"/>
          </a:xfrm>
          <a:custGeom>
            <a:avLst/>
            <a:gdLst>
              <a:gd name="T0" fmla="*/ 0 w 533"/>
              <a:gd name="T1" fmla="*/ 574 h 1261"/>
              <a:gd name="T2" fmla="*/ 260 w 533"/>
              <a:gd name="T3" fmla="*/ 1261 h 1261"/>
              <a:gd name="T4" fmla="*/ 533 w 533"/>
              <a:gd name="T5" fmla="*/ 1015 h 1261"/>
              <a:gd name="T6" fmla="*/ 366 w 533"/>
              <a:gd name="T7" fmla="*/ 574 h 1261"/>
              <a:gd name="T8" fmla="*/ 474 w 533"/>
              <a:gd name="T9" fmla="*/ 210 h 1261"/>
              <a:gd name="T10" fmla="*/ 174 w 533"/>
              <a:gd name="T11" fmla="*/ 0 h 1261"/>
              <a:gd name="T12" fmla="*/ 0 w 533"/>
              <a:gd name="T13" fmla="*/ 574 h 1261"/>
            </a:gdLst>
            <a:ahLst/>
            <a:cxnLst>
              <a:cxn ang="0">
                <a:pos x="T0" y="T1"/>
              </a:cxn>
              <a:cxn ang="0">
                <a:pos x="T2" y="T3"/>
              </a:cxn>
              <a:cxn ang="0">
                <a:pos x="T4" y="T5"/>
              </a:cxn>
              <a:cxn ang="0">
                <a:pos x="T6" y="T7"/>
              </a:cxn>
              <a:cxn ang="0">
                <a:pos x="T8" y="T9"/>
              </a:cxn>
              <a:cxn ang="0">
                <a:pos x="T10" y="T11"/>
              </a:cxn>
              <a:cxn ang="0">
                <a:pos x="T12" y="T13"/>
              </a:cxn>
            </a:cxnLst>
            <a:rect l="0" t="0" r="r" b="b"/>
            <a:pathLst>
              <a:path w="533" h="1261">
                <a:moveTo>
                  <a:pt x="0" y="574"/>
                </a:moveTo>
                <a:cubicBezTo>
                  <a:pt x="0" y="838"/>
                  <a:pt x="98" y="1079"/>
                  <a:pt x="260" y="1261"/>
                </a:cubicBezTo>
                <a:cubicBezTo>
                  <a:pt x="533" y="1015"/>
                  <a:pt x="533" y="1015"/>
                  <a:pt x="533" y="1015"/>
                </a:cubicBezTo>
                <a:cubicBezTo>
                  <a:pt x="429" y="898"/>
                  <a:pt x="366" y="743"/>
                  <a:pt x="366" y="574"/>
                </a:cubicBezTo>
                <a:cubicBezTo>
                  <a:pt x="366" y="440"/>
                  <a:pt x="406" y="315"/>
                  <a:pt x="474" y="210"/>
                </a:cubicBezTo>
                <a:cubicBezTo>
                  <a:pt x="174" y="0"/>
                  <a:pt x="174" y="0"/>
                  <a:pt x="174" y="0"/>
                </a:cubicBezTo>
                <a:cubicBezTo>
                  <a:pt x="64" y="164"/>
                  <a:pt x="0" y="362"/>
                  <a:pt x="0" y="574"/>
                </a:cubicBezTo>
                <a:close/>
              </a:path>
            </a:pathLst>
          </a:custGeom>
          <a:solidFill>
            <a:schemeClr val="accent2"/>
          </a:solidFill>
          <a:ln>
            <a:noFill/>
          </a:ln>
          <a:effectLst>
            <a:outerShdw blurRad="50800" dist="38100" dir="2700000" algn="tl" rotWithShape="0">
              <a:prstClr val="black">
                <a:alpha val="40000"/>
              </a:prstClr>
            </a:outerShdw>
          </a:effectLst>
        </p:spPr>
        <p:txBody>
          <a:bodyPr vert="horz" wrap="square" lIns="91416" tIns="45708" rIns="91416" bIns="45708" numCol="1" anchor="t" anchorCtr="0" compatLnSpc="1">
            <a:prstTxWarp prst="textNoShape">
              <a:avLst/>
            </a:prstTxWarp>
          </a:bodyPr>
          <a:lstStyle/>
          <a:p>
            <a:endParaRPr lang="en-US" sz="2399"/>
          </a:p>
        </p:txBody>
      </p:sp>
      <p:sp>
        <p:nvSpPr>
          <p:cNvPr id="15" name="Oval 12"/>
          <p:cNvSpPr>
            <a:spLocks noChangeArrowheads="1"/>
          </p:cNvSpPr>
          <p:nvPr/>
        </p:nvSpPr>
        <p:spPr bwMode="auto">
          <a:xfrm>
            <a:off x="7791466" y="3877019"/>
            <a:ext cx="856015" cy="856017"/>
          </a:xfrm>
          <a:prstGeom prst="ellipse">
            <a:avLst/>
          </a:prstGeom>
          <a:solidFill>
            <a:schemeClr val="accent2">
              <a:lumMod val="75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16" tIns="45708" rIns="91416" bIns="45708" numCol="1" anchor="t" anchorCtr="0" compatLnSpc="1">
            <a:prstTxWarp prst="textNoShape">
              <a:avLst/>
            </a:prstTxWarp>
          </a:bodyPr>
          <a:lstStyle/>
          <a:p>
            <a:endParaRPr lang="en-US" sz="2399"/>
          </a:p>
        </p:txBody>
      </p:sp>
      <p:sp>
        <p:nvSpPr>
          <p:cNvPr id="50" name="Freeform 49"/>
          <p:cNvSpPr>
            <a:spLocks noEditPoints="1"/>
          </p:cNvSpPr>
          <p:nvPr/>
        </p:nvSpPr>
        <p:spPr bwMode="auto">
          <a:xfrm>
            <a:off x="8023144" y="3988082"/>
            <a:ext cx="539209" cy="573732"/>
          </a:xfrm>
          <a:custGeom>
            <a:avLst/>
            <a:gdLst>
              <a:gd name="T0" fmla="*/ 2274 w 3226"/>
              <a:gd name="T1" fmla="*/ 1332 h 3359"/>
              <a:gd name="T2" fmla="*/ 2484 w 3226"/>
              <a:gd name="T3" fmla="*/ 1526 h 3359"/>
              <a:gd name="T4" fmla="*/ 2498 w 3226"/>
              <a:gd name="T5" fmla="*/ 1708 h 3359"/>
              <a:gd name="T6" fmla="*/ 2340 w 3226"/>
              <a:gd name="T7" fmla="*/ 1688 h 3359"/>
              <a:gd name="T8" fmla="*/ 2229 w 3226"/>
              <a:gd name="T9" fmla="*/ 1589 h 3359"/>
              <a:gd name="T10" fmla="*/ 2059 w 3226"/>
              <a:gd name="T11" fmla="*/ 1644 h 3359"/>
              <a:gd name="T12" fmla="*/ 2129 w 3226"/>
              <a:gd name="T13" fmla="*/ 1786 h 3359"/>
              <a:gd name="T14" fmla="*/ 2414 w 3226"/>
              <a:gd name="T15" fmla="*/ 1919 h 3359"/>
              <a:gd name="T16" fmla="*/ 2498 w 3226"/>
              <a:gd name="T17" fmla="*/ 2153 h 3359"/>
              <a:gd name="T18" fmla="*/ 2313 w 3226"/>
              <a:gd name="T19" fmla="*/ 2403 h 3359"/>
              <a:gd name="T20" fmla="*/ 2195 w 3226"/>
              <a:gd name="T21" fmla="*/ 2579 h 3359"/>
              <a:gd name="T22" fmla="*/ 2070 w 3226"/>
              <a:gd name="T23" fmla="*/ 2480 h 3359"/>
              <a:gd name="T24" fmla="*/ 1861 w 3226"/>
              <a:gd name="T25" fmla="*/ 2286 h 3359"/>
              <a:gd name="T26" fmla="*/ 1845 w 3226"/>
              <a:gd name="T27" fmla="*/ 2104 h 3359"/>
              <a:gd name="T28" fmla="*/ 2003 w 3226"/>
              <a:gd name="T29" fmla="*/ 2122 h 3359"/>
              <a:gd name="T30" fmla="*/ 2140 w 3226"/>
              <a:gd name="T31" fmla="*/ 2227 h 3359"/>
              <a:gd name="T32" fmla="*/ 2291 w 3226"/>
              <a:gd name="T33" fmla="*/ 2150 h 3359"/>
              <a:gd name="T34" fmla="*/ 2186 w 3226"/>
              <a:gd name="T35" fmla="*/ 2015 h 3359"/>
              <a:gd name="T36" fmla="*/ 1906 w 3226"/>
              <a:gd name="T37" fmla="*/ 1865 h 3359"/>
              <a:gd name="T38" fmla="*/ 1853 w 3226"/>
              <a:gd name="T39" fmla="*/ 1617 h 3359"/>
              <a:gd name="T40" fmla="*/ 2070 w 3226"/>
              <a:gd name="T41" fmla="*/ 1394 h 3359"/>
              <a:gd name="T42" fmla="*/ 2172 w 3226"/>
              <a:gd name="T43" fmla="*/ 1230 h 3359"/>
              <a:gd name="T44" fmla="*/ 795 w 3226"/>
              <a:gd name="T45" fmla="*/ 1071 h 3359"/>
              <a:gd name="T46" fmla="*/ 1090 w 3226"/>
              <a:gd name="T47" fmla="*/ 888 h 3359"/>
              <a:gd name="T48" fmla="*/ 1571 w 3226"/>
              <a:gd name="T49" fmla="*/ 1077 h 3359"/>
              <a:gd name="T50" fmla="*/ 1351 w 3226"/>
              <a:gd name="T51" fmla="*/ 2370 h 3359"/>
              <a:gd name="T52" fmla="*/ 392 w 3226"/>
              <a:gd name="T53" fmla="*/ 2370 h 3359"/>
              <a:gd name="T54" fmla="*/ 99 w 3226"/>
              <a:gd name="T55" fmla="*/ 1112 h 3359"/>
              <a:gd name="T56" fmla="*/ 329 w 3226"/>
              <a:gd name="T57" fmla="*/ 927 h 3359"/>
              <a:gd name="T58" fmla="*/ 939 w 3226"/>
              <a:gd name="T59" fmla="*/ 872 h 3359"/>
              <a:gd name="T60" fmla="*/ 922 w 3226"/>
              <a:gd name="T61" fmla="*/ 990 h 3359"/>
              <a:gd name="T62" fmla="*/ 814 w 3226"/>
              <a:gd name="T63" fmla="*/ 1017 h 3359"/>
              <a:gd name="T64" fmla="*/ 729 w 3226"/>
              <a:gd name="T65" fmla="*/ 920 h 3359"/>
              <a:gd name="T66" fmla="*/ 810 w 3226"/>
              <a:gd name="T67" fmla="*/ 857 h 3359"/>
              <a:gd name="T68" fmla="*/ 2551 w 3226"/>
              <a:gd name="T69" fmla="*/ 892 h 3359"/>
              <a:gd name="T70" fmla="*/ 3038 w 3226"/>
              <a:gd name="T71" fmla="*/ 1281 h 3359"/>
              <a:gd name="T72" fmla="*/ 3226 w 3226"/>
              <a:gd name="T73" fmla="*/ 1890 h 3359"/>
              <a:gd name="T74" fmla="*/ 3038 w 3226"/>
              <a:gd name="T75" fmla="*/ 2500 h 3359"/>
              <a:gd name="T76" fmla="*/ 2551 w 3226"/>
              <a:gd name="T77" fmla="*/ 2890 h 3359"/>
              <a:gd name="T78" fmla="*/ 1919 w 3226"/>
              <a:gd name="T79" fmla="*/ 2941 h 3359"/>
              <a:gd name="T80" fmla="*/ 1399 w 3226"/>
              <a:gd name="T81" fmla="*/ 2659 h 3359"/>
              <a:gd name="T82" fmla="*/ 1855 w 3226"/>
              <a:gd name="T83" fmla="*/ 2740 h 3359"/>
              <a:gd name="T84" fmla="*/ 2449 w 3226"/>
              <a:gd name="T85" fmla="*/ 2739 h 3359"/>
              <a:gd name="T86" fmla="*/ 2901 w 3226"/>
              <a:gd name="T87" fmla="*/ 2385 h 3359"/>
              <a:gd name="T88" fmla="*/ 3046 w 3226"/>
              <a:gd name="T89" fmla="*/ 1813 h 3359"/>
              <a:gd name="T90" fmla="*/ 2812 w 3226"/>
              <a:gd name="T91" fmla="*/ 1281 h 3359"/>
              <a:gd name="T92" fmla="*/ 2304 w 3226"/>
              <a:gd name="T93" fmla="*/ 1005 h 3359"/>
              <a:gd name="T94" fmla="*/ 1724 w 3226"/>
              <a:gd name="T95" fmla="*/ 1099 h 3359"/>
              <a:gd name="T96" fmla="*/ 1921 w 3226"/>
              <a:gd name="T97" fmla="*/ 839 h 3359"/>
              <a:gd name="T98" fmla="*/ 1021 w 3226"/>
              <a:gd name="T99" fmla="*/ 45 h 3359"/>
              <a:gd name="T100" fmla="*/ 1218 w 3226"/>
              <a:gd name="T101" fmla="*/ 332 h 3359"/>
              <a:gd name="T102" fmla="*/ 1094 w 3226"/>
              <a:gd name="T103" fmla="*/ 661 h 3359"/>
              <a:gd name="T104" fmla="*/ 750 w 3226"/>
              <a:gd name="T105" fmla="*/ 745 h 3359"/>
              <a:gd name="T106" fmla="*/ 491 w 3226"/>
              <a:gd name="T107" fmla="*/ 515 h 3359"/>
              <a:gd name="T108" fmla="*/ 533 w 3226"/>
              <a:gd name="T109" fmla="*/ 163 h 3359"/>
              <a:gd name="T110" fmla="*/ 843 w 3226"/>
              <a:gd name="T111" fmla="*/ 0 h 3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6" h="3359">
                <a:moveTo>
                  <a:pt x="2172" y="1230"/>
                </a:moveTo>
                <a:lnTo>
                  <a:pt x="2195" y="1233"/>
                </a:lnTo>
                <a:lnTo>
                  <a:pt x="2217" y="1240"/>
                </a:lnTo>
                <a:lnTo>
                  <a:pt x="2235" y="1252"/>
                </a:lnTo>
                <a:lnTo>
                  <a:pt x="2252" y="1268"/>
                </a:lnTo>
                <a:lnTo>
                  <a:pt x="2263" y="1286"/>
                </a:lnTo>
                <a:lnTo>
                  <a:pt x="2272" y="1308"/>
                </a:lnTo>
                <a:lnTo>
                  <a:pt x="2274" y="1332"/>
                </a:lnTo>
                <a:lnTo>
                  <a:pt x="2274" y="1391"/>
                </a:lnTo>
                <a:lnTo>
                  <a:pt x="2314" y="1402"/>
                </a:lnTo>
                <a:lnTo>
                  <a:pt x="2351" y="1417"/>
                </a:lnTo>
                <a:lnTo>
                  <a:pt x="2384" y="1435"/>
                </a:lnTo>
                <a:lnTo>
                  <a:pt x="2414" y="1455"/>
                </a:lnTo>
                <a:lnTo>
                  <a:pt x="2440" y="1477"/>
                </a:lnTo>
                <a:lnTo>
                  <a:pt x="2464" y="1501"/>
                </a:lnTo>
                <a:lnTo>
                  <a:pt x="2484" y="1526"/>
                </a:lnTo>
                <a:lnTo>
                  <a:pt x="2500" y="1552"/>
                </a:lnTo>
                <a:lnTo>
                  <a:pt x="2514" y="1578"/>
                </a:lnTo>
                <a:lnTo>
                  <a:pt x="2524" y="1602"/>
                </a:lnTo>
                <a:lnTo>
                  <a:pt x="2528" y="1626"/>
                </a:lnTo>
                <a:lnTo>
                  <a:pt x="2528" y="1649"/>
                </a:lnTo>
                <a:lnTo>
                  <a:pt x="2523" y="1671"/>
                </a:lnTo>
                <a:lnTo>
                  <a:pt x="2513" y="1690"/>
                </a:lnTo>
                <a:lnTo>
                  <a:pt x="2498" y="1708"/>
                </a:lnTo>
                <a:lnTo>
                  <a:pt x="2481" y="1722"/>
                </a:lnTo>
                <a:lnTo>
                  <a:pt x="2459" y="1732"/>
                </a:lnTo>
                <a:lnTo>
                  <a:pt x="2436" y="1737"/>
                </a:lnTo>
                <a:lnTo>
                  <a:pt x="2413" y="1736"/>
                </a:lnTo>
                <a:lnTo>
                  <a:pt x="2392" y="1731"/>
                </a:lnTo>
                <a:lnTo>
                  <a:pt x="2372" y="1720"/>
                </a:lnTo>
                <a:lnTo>
                  <a:pt x="2354" y="1707"/>
                </a:lnTo>
                <a:lnTo>
                  <a:pt x="2340" y="1688"/>
                </a:lnTo>
                <a:lnTo>
                  <a:pt x="2331" y="1668"/>
                </a:lnTo>
                <a:lnTo>
                  <a:pt x="2324" y="1654"/>
                </a:lnTo>
                <a:lnTo>
                  <a:pt x="2316" y="1641"/>
                </a:lnTo>
                <a:lnTo>
                  <a:pt x="2305" y="1628"/>
                </a:lnTo>
                <a:lnTo>
                  <a:pt x="2290" y="1616"/>
                </a:lnTo>
                <a:lnTo>
                  <a:pt x="2274" y="1605"/>
                </a:lnTo>
                <a:lnTo>
                  <a:pt x="2253" y="1596"/>
                </a:lnTo>
                <a:lnTo>
                  <a:pt x="2229" y="1589"/>
                </a:lnTo>
                <a:lnTo>
                  <a:pt x="2202" y="1584"/>
                </a:lnTo>
                <a:lnTo>
                  <a:pt x="2172" y="1583"/>
                </a:lnTo>
                <a:lnTo>
                  <a:pt x="2145" y="1585"/>
                </a:lnTo>
                <a:lnTo>
                  <a:pt x="2123" y="1591"/>
                </a:lnTo>
                <a:lnTo>
                  <a:pt x="2102" y="1600"/>
                </a:lnTo>
                <a:lnTo>
                  <a:pt x="2084" y="1613"/>
                </a:lnTo>
                <a:lnTo>
                  <a:pt x="2070" y="1627"/>
                </a:lnTo>
                <a:lnTo>
                  <a:pt x="2059" y="1644"/>
                </a:lnTo>
                <a:lnTo>
                  <a:pt x="2052" y="1660"/>
                </a:lnTo>
                <a:lnTo>
                  <a:pt x="2049" y="1679"/>
                </a:lnTo>
                <a:lnTo>
                  <a:pt x="2049" y="1701"/>
                </a:lnTo>
                <a:lnTo>
                  <a:pt x="2055" y="1720"/>
                </a:lnTo>
                <a:lnTo>
                  <a:pt x="2067" y="1740"/>
                </a:lnTo>
                <a:lnTo>
                  <a:pt x="2082" y="1757"/>
                </a:lnTo>
                <a:lnTo>
                  <a:pt x="2103" y="1772"/>
                </a:lnTo>
                <a:lnTo>
                  <a:pt x="2129" y="1786"/>
                </a:lnTo>
                <a:lnTo>
                  <a:pt x="2159" y="1797"/>
                </a:lnTo>
                <a:lnTo>
                  <a:pt x="2193" y="1805"/>
                </a:lnTo>
                <a:lnTo>
                  <a:pt x="2241" y="1818"/>
                </a:lnTo>
                <a:lnTo>
                  <a:pt x="2283" y="1833"/>
                </a:lnTo>
                <a:lnTo>
                  <a:pt x="2322" y="1851"/>
                </a:lnTo>
                <a:lnTo>
                  <a:pt x="2356" y="1872"/>
                </a:lnTo>
                <a:lnTo>
                  <a:pt x="2388" y="1894"/>
                </a:lnTo>
                <a:lnTo>
                  <a:pt x="2414" y="1919"/>
                </a:lnTo>
                <a:lnTo>
                  <a:pt x="2437" y="1946"/>
                </a:lnTo>
                <a:lnTo>
                  <a:pt x="2457" y="1974"/>
                </a:lnTo>
                <a:lnTo>
                  <a:pt x="2472" y="2003"/>
                </a:lnTo>
                <a:lnTo>
                  <a:pt x="2485" y="2033"/>
                </a:lnTo>
                <a:lnTo>
                  <a:pt x="2493" y="2063"/>
                </a:lnTo>
                <a:lnTo>
                  <a:pt x="2498" y="2093"/>
                </a:lnTo>
                <a:lnTo>
                  <a:pt x="2499" y="2124"/>
                </a:lnTo>
                <a:lnTo>
                  <a:pt x="2498" y="2153"/>
                </a:lnTo>
                <a:lnTo>
                  <a:pt x="2491" y="2195"/>
                </a:lnTo>
                <a:lnTo>
                  <a:pt x="2479" y="2233"/>
                </a:lnTo>
                <a:lnTo>
                  <a:pt x="2461" y="2269"/>
                </a:lnTo>
                <a:lnTo>
                  <a:pt x="2439" y="2304"/>
                </a:lnTo>
                <a:lnTo>
                  <a:pt x="2413" y="2334"/>
                </a:lnTo>
                <a:lnTo>
                  <a:pt x="2383" y="2361"/>
                </a:lnTo>
                <a:lnTo>
                  <a:pt x="2349" y="2383"/>
                </a:lnTo>
                <a:lnTo>
                  <a:pt x="2313" y="2403"/>
                </a:lnTo>
                <a:lnTo>
                  <a:pt x="2274" y="2418"/>
                </a:lnTo>
                <a:lnTo>
                  <a:pt x="2274" y="2480"/>
                </a:lnTo>
                <a:lnTo>
                  <a:pt x="2272" y="2503"/>
                </a:lnTo>
                <a:lnTo>
                  <a:pt x="2263" y="2524"/>
                </a:lnTo>
                <a:lnTo>
                  <a:pt x="2252" y="2544"/>
                </a:lnTo>
                <a:lnTo>
                  <a:pt x="2235" y="2559"/>
                </a:lnTo>
                <a:lnTo>
                  <a:pt x="2217" y="2572"/>
                </a:lnTo>
                <a:lnTo>
                  <a:pt x="2195" y="2579"/>
                </a:lnTo>
                <a:lnTo>
                  <a:pt x="2172" y="2582"/>
                </a:lnTo>
                <a:lnTo>
                  <a:pt x="2148" y="2579"/>
                </a:lnTo>
                <a:lnTo>
                  <a:pt x="2128" y="2572"/>
                </a:lnTo>
                <a:lnTo>
                  <a:pt x="2108" y="2559"/>
                </a:lnTo>
                <a:lnTo>
                  <a:pt x="2092" y="2544"/>
                </a:lnTo>
                <a:lnTo>
                  <a:pt x="2080" y="2524"/>
                </a:lnTo>
                <a:lnTo>
                  <a:pt x="2073" y="2503"/>
                </a:lnTo>
                <a:lnTo>
                  <a:pt x="2070" y="2480"/>
                </a:lnTo>
                <a:lnTo>
                  <a:pt x="2070" y="2421"/>
                </a:lnTo>
                <a:lnTo>
                  <a:pt x="2030" y="2409"/>
                </a:lnTo>
                <a:lnTo>
                  <a:pt x="1993" y="2394"/>
                </a:lnTo>
                <a:lnTo>
                  <a:pt x="1960" y="2376"/>
                </a:lnTo>
                <a:lnTo>
                  <a:pt x="1930" y="2356"/>
                </a:lnTo>
                <a:lnTo>
                  <a:pt x="1903" y="2334"/>
                </a:lnTo>
                <a:lnTo>
                  <a:pt x="1880" y="2311"/>
                </a:lnTo>
                <a:lnTo>
                  <a:pt x="1861" y="2286"/>
                </a:lnTo>
                <a:lnTo>
                  <a:pt x="1844" y="2260"/>
                </a:lnTo>
                <a:lnTo>
                  <a:pt x="1831" y="2234"/>
                </a:lnTo>
                <a:lnTo>
                  <a:pt x="1820" y="2208"/>
                </a:lnTo>
                <a:lnTo>
                  <a:pt x="1815" y="2186"/>
                </a:lnTo>
                <a:lnTo>
                  <a:pt x="1816" y="2163"/>
                </a:lnTo>
                <a:lnTo>
                  <a:pt x="1821" y="2141"/>
                </a:lnTo>
                <a:lnTo>
                  <a:pt x="1832" y="2121"/>
                </a:lnTo>
                <a:lnTo>
                  <a:pt x="1845" y="2104"/>
                </a:lnTo>
                <a:lnTo>
                  <a:pt x="1864" y="2089"/>
                </a:lnTo>
                <a:lnTo>
                  <a:pt x="1884" y="2080"/>
                </a:lnTo>
                <a:lnTo>
                  <a:pt x="1908" y="2075"/>
                </a:lnTo>
                <a:lnTo>
                  <a:pt x="1931" y="2075"/>
                </a:lnTo>
                <a:lnTo>
                  <a:pt x="1953" y="2081"/>
                </a:lnTo>
                <a:lnTo>
                  <a:pt x="1972" y="2090"/>
                </a:lnTo>
                <a:lnTo>
                  <a:pt x="1990" y="2105"/>
                </a:lnTo>
                <a:lnTo>
                  <a:pt x="2003" y="2122"/>
                </a:lnTo>
                <a:lnTo>
                  <a:pt x="2014" y="2144"/>
                </a:lnTo>
                <a:lnTo>
                  <a:pt x="2021" y="2160"/>
                </a:lnTo>
                <a:lnTo>
                  <a:pt x="2031" y="2175"/>
                </a:lnTo>
                <a:lnTo>
                  <a:pt x="2047" y="2190"/>
                </a:lnTo>
                <a:lnTo>
                  <a:pt x="2065" y="2202"/>
                </a:lnTo>
                <a:lnTo>
                  <a:pt x="2086" y="2213"/>
                </a:lnTo>
                <a:lnTo>
                  <a:pt x="2111" y="2222"/>
                </a:lnTo>
                <a:lnTo>
                  <a:pt x="2140" y="2227"/>
                </a:lnTo>
                <a:lnTo>
                  <a:pt x="2172" y="2229"/>
                </a:lnTo>
                <a:lnTo>
                  <a:pt x="2198" y="2227"/>
                </a:lnTo>
                <a:lnTo>
                  <a:pt x="2222" y="2221"/>
                </a:lnTo>
                <a:lnTo>
                  <a:pt x="2243" y="2211"/>
                </a:lnTo>
                <a:lnTo>
                  <a:pt x="2260" y="2199"/>
                </a:lnTo>
                <a:lnTo>
                  <a:pt x="2274" y="2184"/>
                </a:lnTo>
                <a:lnTo>
                  <a:pt x="2284" y="2168"/>
                </a:lnTo>
                <a:lnTo>
                  <a:pt x="2291" y="2150"/>
                </a:lnTo>
                <a:lnTo>
                  <a:pt x="2295" y="2133"/>
                </a:lnTo>
                <a:lnTo>
                  <a:pt x="2295" y="2111"/>
                </a:lnTo>
                <a:lnTo>
                  <a:pt x="2289" y="2090"/>
                </a:lnTo>
                <a:lnTo>
                  <a:pt x="2278" y="2072"/>
                </a:lnTo>
                <a:lnTo>
                  <a:pt x="2262" y="2055"/>
                </a:lnTo>
                <a:lnTo>
                  <a:pt x="2241" y="2039"/>
                </a:lnTo>
                <a:lnTo>
                  <a:pt x="2216" y="2026"/>
                </a:lnTo>
                <a:lnTo>
                  <a:pt x="2186" y="2015"/>
                </a:lnTo>
                <a:lnTo>
                  <a:pt x="2151" y="2005"/>
                </a:lnTo>
                <a:lnTo>
                  <a:pt x="2104" y="1994"/>
                </a:lnTo>
                <a:lnTo>
                  <a:pt x="2060" y="1978"/>
                </a:lnTo>
                <a:lnTo>
                  <a:pt x="2022" y="1961"/>
                </a:lnTo>
                <a:lnTo>
                  <a:pt x="1987" y="1940"/>
                </a:lnTo>
                <a:lnTo>
                  <a:pt x="1957" y="1917"/>
                </a:lnTo>
                <a:lnTo>
                  <a:pt x="1930" y="1892"/>
                </a:lnTo>
                <a:lnTo>
                  <a:pt x="1906" y="1865"/>
                </a:lnTo>
                <a:lnTo>
                  <a:pt x="1887" y="1838"/>
                </a:lnTo>
                <a:lnTo>
                  <a:pt x="1872" y="1809"/>
                </a:lnTo>
                <a:lnTo>
                  <a:pt x="1860" y="1778"/>
                </a:lnTo>
                <a:lnTo>
                  <a:pt x="1851" y="1748"/>
                </a:lnTo>
                <a:lnTo>
                  <a:pt x="1846" y="1718"/>
                </a:lnTo>
                <a:lnTo>
                  <a:pt x="1844" y="1687"/>
                </a:lnTo>
                <a:lnTo>
                  <a:pt x="1846" y="1657"/>
                </a:lnTo>
                <a:lnTo>
                  <a:pt x="1853" y="1617"/>
                </a:lnTo>
                <a:lnTo>
                  <a:pt x="1866" y="1578"/>
                </a:lnTo>
                <a:lnTo>
                  <a:pt x="1883" y="1541"/>
                </a:lnTo>
                <a:lnTo>
                  <a:pt x="1905" y="1508"/>
                </a:lnTo>
                <a:lnTo>
                  <a:pt x="1931" y="1478"/>
                </a:lnTo>
                <a:lnTo>
                  <a:pt x="1961" y="1451"/>
                </a:lnTo>
                <a:lnTo>
                  <a:pt x="1994" y="1427"/>
                </a:lnTo>
                <a:lnTo>
                  <a:pt x="2031" y="1409"/>
                </a:lnTo>
                <a:lnTo>
                  <a:pt x="2070" y="1394"/>
                </a:lnTo>
                <a:lnTo>
                  <a:pt x="2070" y="1332"/>
                </a:lnTo>
                <a:lnTo>
                  <a:pt x="2073" y="1308"/>
                </a:lnTo>
                <a:lnTo>
                  <a:pt x="2080" y="1286"/>
                </a:lnTo>
                <a:lnTo>
                  <a:pt x="2092" y="1268"/>
                </a:lnTo>
                <a:lnTo>
                  <a:pt x="2108" y="1252"/>
                </a:lnTo>
                <a:lnTo>
                  <a:pt x="2127" y="1240"/>
                </a:lnTo>
                <a:lnTo>
                  <a:pt x="2148" y="1233"/>
                </a:lnTo>
                <a:lnTo>
                  <a:pt x="2172" y="1230"/>
                </a:lnTo>
                <a:close/>
                <a:moveTo>
                  <a:pt x="596" y="888"/>
                </a:moveTo>
                <a:lnTo>
                  <a:pt x="764" y="1274"/>
                </a:lnTo>
                <a:lnTo>
                  <a:pt x="784" y="1081"/>
                </a:lnTo>
                <a:lnTo>
                  <a:pt x="785" y="1078"/>
                </a:lnTo>
                <a:lnTo>
                  <a:pt x="787" y="1075"/>
                </a:lnTo>
                <a:lnTo>
                  <a:pt x="789" y="1073"/>
                </a:lnTo>
                <a:lnTo>
                  <a:pt x="792" y="1071"/>
                </a:lnTo>
                <a:lnTo>
                  <a:pt x="795" y="1071"/>
                </a:lnTo>
                <a:lnTo>
                  <a:pt x="890" y="1071"/>
                </a:lnTo>
                <a:lnTo>
                  <a:pt x="895" y="1071"/>
                </a:lnTo>
                <a:lnTo>
                  <a:pt x="897" y="1072"/>
                </a:lnTo>
                <a:lnTo>
                  <a:pt x="900" y="1075"/>
                </a:lnTo>
                <a:lnTo>
                  <a:pt x="902" y="1077"/>
                </a:lnTo>
                <a:lnTo>
                  <a:pt x="902" y="1081"/>
                </a:lnTo>
                <a:lnTo>
                  <a:pt x="924" y="1269"/>
                </a:lnTo>
                <a:lnTo>
                  <a:pt x="1090" y="888"/>
                </a:lnTo>
                <a:lnTo>
                  <a:pt x="1356" y="927"/>
                </a:lnTo>
                <a:lnTo>
                  <a:pt x="1396" y="935"/>
                </a:lnTo>
                <a:lnTo>
                  <a:pt x="1433" y="949"/>
                </a:lnTo>
                <a:lnTo>
                  <a:pt x="1467" y="966"/>
                </a:lnTo>
                <a:lnTo>
                  <a:pt x="1498" y="989"/>
                </a:lnTo>
                <a:lnTo>
                  <a:pt x="1526" y="1015"/>
                </a:lnTo>
                <a:lnTo>
                  <a:pt x="1550" y="1044"/>
                </a:lnTo>
                <a:lnTo>
                  <a:pt x="1571" y="1077"/>
                </a:lnTo>
                <a:lnTo>
                  <a:pt x="1586" y="1112"/>
                </a:lnTo>
                <a:lnTo>
                  <a:pt x="1598" y="1150"/>
                </a:lnTo>
                <a:lnTo>
                  <a:pt x="1604" y="1189"/>
                </a:lnTo>
                <a:lnTo>
                  <a:pt x="1686" y="2138"/>
                </a:lnTo>
                <a:lnTo>
                  <a:pt x="1425" y="2138"/>
                </a:lnTo>
                <a:lnTo>
                  <a:pt x="1381" y="1498"/>
                </a:lnTo>
                <a:lnTo>
                  <a:pt x="1322" y="1934"/>
                </a:lnTo>
                <a:lnTo>
                  <a:pt x="1351" y="2370"/>
                </a:lnTo>
                <a:lnTo>
                  <a:pt x="1264" y="2370"/>
                </a:lnTo>
                <a:lnTo>
                  <a:pt x="1264" y="3359"/>
                </a:lnTo>
                <a:lnTo>
                  <a:pt x="915" y="3359"/>
                </a:lnTo>
                <a:lnTo>
                  <a:pt x="859" y="2370"/>
                </a:lnTo>
                <a:lnTo>
                  <a:pt x="797" y="2370"/>
                </a:lnTo>
                <a:lnTo>
                  <a:pt x="741" y="3359"/>
                </a:lnTo>
                <a:lnTo>
                  <a:pt x="392" y="3359"/>
                </a:lnTo>
                <a:lnTo>
                  <a:pt x="392" y="2370"/>
                </a:lnTo>
                <a:lnTo>
                  <a:pt x="334" y="2370"/>
                </a:lnTo>
                <a:lnTo>
                  <a:pt x="363" y="1934"/>
                </a:lnTo>
                <a:lnTo>
                  <a:pt x="305" y="1498"/>
                </a:lnTo>
                <a:lnTo>
                  <a:pt x="262" y="2138"/>
                </a:lnTo>
                <a:lnTo>
                  <a:pt x="0" y="2138"/>
                </a:lnTo>
                <a:lnTo>
                  <a:pt x="82" y="1189"/>
                </a:lnTo>
                <a:lnTo>
                  <a:pt x="88" y="1150"/>
                </a:lnTo>
                <a:lnTo>
                  <a:pt x="99" y="1112"/>
                </a:lnTo>
                <a:lnTo>
                  <a:pt x="116" y="1077"/>
                </a:lnTo>
                <a:lnTo>
                  <a:pt x="136" y="1044"/>
                </a:lnTo>
                <a:lnTo>
                  <a:pt x="160" y="1015"/>
                </a:lnTo>
                <a:lnTo>
                  <a:pt x="188" y="989"/>
                </a:lnTo>
                <a:lnTo>
                  <a:pt x="219" y="966"/>
                </a:lnTo>
                <a:lnTo>
                  <a:pt x="254" y="949"/>
                </a:lnTo>
                <a:lnTo>
                  <a:pt x="291" y="935"/>
                </a:lnTo>
                <a:lnTo>
                  <a:pt x="329" y="927"/>
                </a:lnTo>
                <a:lnTo>
                  <a:pt x="596" y="888"/>
                </a:lnTo>
                <a:close/>
                <a:moveTo>
                  <a:pt x="843" y="856"/>
                </a:moveTo>
                <a:lnTo>
                  <a:pt x="859" y="856"/>
                </a:lnTo>
                <a:lnTo>
                  <a:pt x="876" y="857"/>
                </a:lnTo>
                <a:lnTo>
                  <a:pt x="894" y="859"/>
                </a:lnTo>
                <a:lnTo>
                  <a:pt x="910" y="862"/>
                </a:lnTo>
                <a:lnTo>
                  <a:pt x="926" y="866"/>
                </a:lnTo>
                <a:lnTo>
                  <a:pt x="939" y="872"/>
                </a:lnTo>
                <a:lnTo>
                  <a:pt x="949" y="879"/>
                </a:lnTo>
                <a:lnTo>
                  <a:pt x="957" y="890"/>
                </a:lnTo>
                <a:lnTo>
                  <a:pt x="960" y="902"/>
                </a:lnTo>
                <a:lnTo>
                  <a:pt x="957" y="920"/>
                </a:lnTo>
                <a:lnTo>
                  <a:pt x="951" y="940"/>
                </a:lnTo>
                <a:lnTo>
                  <a:pt x="942" y="958"/>
                </a:lnTo>
                <a:lnTo>
                  <a:pt x="933" y="975"/>
                </a:lnTo>
                <a:lnTo>
                  <a:pt x="922" y="990"/>
                </a:lnTo>
                <a:lnTo>
                  <a:pt x="913" y="1001"/>
                </a:lnTo>
                <a:lnTo>
                  <a:pt x="901" y="1009"/>
                </a:lnTo>
                <a:lnTo>
                  <a:pt x="887" y="1014"/>
                </a:lnTo>
                <a:lnTo>
                  <a:pt x="873" y="1017"/>
                </a:lnTo>
                <a:lnTo>
                  <a:pt x="857" y="1018"/>
                </a:lnTo>
                <a:lnTo>
                  <a:pt x="843" y="1018"/>
                </a:lnTo>
                <a:lnTo>
                  <a:pt x="828" y="1018"/>
                </a:lnTo>
                <a:lnTo>
                  <a:pt x="814" y="1017"/>
                </a:lnTo>
                <a:lnTo>
                  <a:pt x="798" y="1014"/>
                </a:lnTo>
                <a:lnTo>
                  <a:pt x="785" y="1009"/>
                </a:lnTo>
                <a:lnTo>
                  <a:pt x="773" y="1001"/>
                </a:lnTo>
                <a:lnTo>
                  <a:pt x="764" y="990"/>
                </a:lnTo>
                <a:lnTo>
                  <a:pt x="754" y="975"/>
                </a:lnTo>
                <a:lnTo>
                  <a:pt x="743" y="958"/>
                </a:lnTo>
                <a:lnTo>
                  <a:pt x="735" y="940"/>
                </a:lnTo>
                <a:lnTo>
                  <a:pt x="729" y="920"/>
                </a:lnTo>
                <a:lnTo>
                  <a:pt x="727" y="902"/>
                </a:lnTo>
                <a:lnTo>
                  <a:pt x="729" y="890"/>
                </a:lnTo>
                <a:lnTo>
                  <a:pt x="736" y="879"/>
                </a:lnTo>
                <a:lnTo>
                  <a:pt x="746" y="872"/>
                </a:lnTo>
                <a:lnTo>
                  <a:pt x="760" y="866"/>
                </a:lnTo>
                <a:lnTo>
                  <a:pt x="775" y="862"/>
                </a:lnTo>
                <a:lnTo>
                  <a:pt x="793" y="859"/>
                </a:lnTo>
                <a:lnTo>
                  <a:pt x="810" y="857"/>
                </a:lnTo>
                <a:lnTo>
                  <a:pt x="827" y="856"/>
                </a:lnTo>
                <a:lnTo>
                  <a:pt x="843" y="856"/>
                </a:lnTo>
                <a:close/>
                <a:moveTo>
                  <a:pt x="2150" y="815"/>
                </a:moveTo>
                <a:lnTo>
                  <a:pt x="2235" y="818"/>
                </a:lnTo>
                <a:lnTo>
                  <a:pt x="2317" y="828"/>
                </a:lnTo>
                <a:lnTo>
                  <a:pt x="2398" y="843"/>
                </a:lnTo>
                <a:lnTo>
                  <a:pt x="2476" y="865"/>
                </a:lnTo>
                <a:lnTo>
                  <a:pt x="2551" y="892"/>
                </a:lnTo>
                <a:lnTo>
                  <a:pt x="2624" y="924"/>
                </a:lnTo>
                <a:lnTo>
                  <a:pt x="2694" y="961"/>
                </a:lnTo>
                <a:lnTo>
                  <a:pt x="2760" y="1004"/>
                </a:lnTo>
                <a:lnTo>
                  <a:pt x="2823" y="1051"/>
                </a:lnTo>
                <a:lnTo>
                  <a:pt x="2884" y="1102"/>
                </a:lnTo>
                <a:lnTo>
                  <a:pt x="2938" y="1158"/>
                </a:lnTo>
                <a:lnTo>
                  <a:pt x="2990" y="1218"/>
                </a:lnTo>
                <a:lnTo>
                  <a:pt x="3038" y="1281"/>
                </a:lnTo>
                <a:lnTo>
                  <a:pt x="3079" y="1348"/>
                </a:lnTo>
                <a:lnTo>
                  <a:pt x="3118" y="1417"/>
                </a:lnTo>
                <a:lnTo>
                  <a:pt x="3150" y="1491"/>
                </a:lnTo>
                <a:lnTo>
                  <a:pt x="3177" y="1566"/>
                </a:lnTo>
                <a:lnTo>
                  <a:pt x="3198" y="1644"/>
                </a:lnTo>
                <a:lnTo>
                  <a:pt x="3214" y="1725"/>
                </a:lnTo>
                <a:lnTo>
                  <a:pt x="3223" y="1806"/>
                </a:lnTo>
                <a:lnTo>
                  <a:pt x="3226" y="1890"/>
                </a:lnTo>
                <a:lnTo>
                  <a:pt x="3223" y="1974"/>
                </a:lnTo>
                <a:lnTo>
                  <a:pt x="3214" y="2057"/>
                </a:lnTo>
                <a:lnTo>
                  <a:pt x="3198" y="2137"/>
                </a:lnTo>
                <a:lnTo>
                  <a:pt x="3177" y="2216"/>
                </a:lnTo>
                <a:lnTo>
                  <a:pt x="3150" y="2291"/>
                </a:lnTo>
                <a:lnTo>
                  <a:pt x="3118" y="2364"/>
                </a:lnTo>
                <a:lnTo>
                  <a:pt x="3079" y="2433"/>
                </a:lnTo>
                <a:lnTo>
                  <a:pt x="3038" y="2500"/>
                </a:lnTo>
                <a:lnTo>
                  <a:pt x="2990" y="2564"/>
                </a:lnTo>
                <a:lnTo>
                  <a:pt x="2938" y="2623"/>
                </a:lnTo>
                <a:lnTo>
                  <a:pt x="2884" y="2679"/>
                </a:lnTo>
                <a:lnTo>
                  <a:pt x="2823" y="2730"/>
                </a:lnTo>
                <a:lnTo>
                  <a:pt x="2760" y="2777"/>
                </a:lnTo>
                <a:lnTo>
                  <a:pt x="2694" y="2819"/>
                </a:lnTo>
                <a:lnTo>
                  <a:pt x="2624" y="2857"/>
                </a:lnTo>
                <a:lnTo>
                  <a:pt x="2551" y="2890"/>
                </a:lnTo>
                <a:lnTo>
                  <a:pt x="2476" y="2917"/>
                </a:lnTo>
                <a:lnTo>
                  <a:pt x="2398" y="2937"/>
                </a:lnTo>
                <a:lnTo>
                  <a:pt x="2317" y="2954"/>
                </a:lnTo>
                <a:lnTo>
                  <a:pt x="2235" y="2963"/>
                </a:lnTo>
                <a:lnTo>
                  <a:pt x="2150" y="2966"/>
                </a:lnTo>
                <a:lnTo>
                  <a:pt x="2072" y="2963"/>
                </a:lnTo>
                <a:lnTo>
                  <a:pt x="1994" y="2955"/>
                </a:lnTo>
                <a:lnTo>
                  <a:pt x="1919" y="2941"/>
                </a:lnTo>
                <a:lnTo>
                  <a:pt x="1845" y="2922"/>
                </a:lnTo>
                <a:lnTo>
                  <a:pt x="1773" y="2898"/>
                </a:lnTo>
                <a:lnTo>
                  <a:pt x="1703" y="2869"/>
                </a:lnTo>
                <a:lnTo>
                  <a:pt x="1637" y="2835"/>
                </a:lnTo>
                <a:lnTo>
                  <a:pt x="1573" y="2798"/>
                </a:lnTo>
                <a:lnTo>
                  <a:pt x="1512" y="2755"/>
                </a:lnTo>
                <a:lnTo>
                  <a:pt x="1454" y="2710"/>
                </a:lnTo>
                <a:lnTo>
                  <a:pt x="1399" y="2659"/>
                </a:lnTo>
                <a:lnTo>
                  <a:pt x="1495" y="2505"/>
                </a:lnTo>
                <a:lnTo>
                  <a:pt x="1495" y="2505"/>
                </a:lnTo>
                <a:lnTo>
                  <a:pt x="1547" y="2554"/>
                </a:lnTo>
                <a:lnTo>
                  <a:pt x="1602" y="2601"/>
                </a:lnTo>
                <a:lnTo>
                  <a:pt x="1661" y="2643"/>
                </a:lnTo>
                <a:lnTo>
                  <a:pt x="1723" y="2681"/>
                </a:lnTo>
                <a:lnTo>
                  <a:pt x="1787" y="2713"/>
                </a:lnTo>
                <a:lnTo>
                  <a:pt x="1855" y="2740"/>
                </a:lnTo>
                <a:lnTo>
                  <a:pt x="1926" y="2761"/>
                </a:lnTo>
                <a:lnTo>
                  <a:pt x="1999" y="2777"/>
                </a:lnTo>
                <a:lnTo>
                  <a:pt x="2074" y="2786"/>
                </a:lnTo>
                <a:lnTo>
                  <a:pt x="2150" y="2789"/>
                </a:lnTo>
                <a:lnTo>
                  <a:pt x="2228" y="2786"/>
                </a:lnTo>
                <a:lnTo>
                  <a:pt x="2304" y="2777"/>
                </a:lnTo>
                <a:lnTo>
                  <a:pt x="2378" y="2760"/>
                </a:lnTo>
                <a:lnTo>
                  <a:pt x="2449" y="2739"/>
                </a:lnTo>
                <a:lnTo>
                  <a:pt x="2518" y="2712"/>
                </a:lnTo>
                <a:lnTo>
                  <a:pt x="2583" y="2679"/>
                </a:lnTo>
                <a:lnTo>
                  <a:pt x="2646" y="2641"/>
                </a:lnTo>
                <a:lnTo>
                  <a:pt x="2705" y="2599"/>
                </a:lnTo>
                <a:lnTo>
                  <a:pt x="2760" y="2551"/>
                </a:lnTo>
                <a:lnTo>
                  <a:pt x="2812" y="2500"/>
                </a:lnTo>
                <a:lnTo>
                  <a:pt x="2859" y="2444"/>
                </a:lnTo>
                <a:lnTo>
                  <a:pt x="2901" y="2385"/>
                </a:lnTo>
                <a:lnTo>
                  <a:pt x="2939" y="2323"/>
                </a:lnTo>
                <a:lnTo>
                  <a:pt x="2972" y="2257"/>
                </a:lnTo>
                <a:lnTo>
                  <a:pt x="2999" y="2189"/>
                </a:lnTo>
                <a:lnTo>
                  <a:pt x="3021" y="2117"/>
                </a:lnTo>
                <a:lnTo>
                  <a:pt x="3037" y="2044"/>
                </a:lnTo>
                <a:lnTo>
                  <a:pt x="3046" y="1968"/>
                </a:lnTo>
                <a:lnTo>
                  <a:pt x="3050" y="1890"/>
                </a:lnTo>
                <a:lnTo>
                  <a:pt x="3046" y="1813"/>
                </a:lnTo>
                <a:lnTo>
                  <a:pt x="3037" y="1737"/>
                </a:lnTo>
                <a:lnTo>
                  <a:pt x="3021" y="1663"/>
                </a:lnTo>
                <a:lnTo>
                  <a:pt x="2999" y="1592"/>
                </a:lnTo>
                <a:lnTo>
                  <a:pt x="2972" y="1524"/>
                </a:lnTo>
                <a:lnTo>
                  <a:pt x="2939" y="1458"/>
                </a:lnTo>
                <a:lnTo>
                  <a:pt x="2901" y="1395"/>
                </a:lnTo>
                <a:lnTo>
                  <a:pt x="2859" y="1336"/>
                </a:lnTo>
                <a:lnTo>
                  <a:pt x="2812" y="1281"/>
                </a:lnTo>
                <a:lnTo>
                  <a:pt x="2760" y="1230"/>
                </a:lnTo>
                <a:lnTo>
                  <a:pt x="2705" y="1183"/>
                </a:lnTo>
                <a:lnTo>
                  <a:pt x="2646" y="1139"/>
                </a:lnTo>
                <a:lnTo>
                  <a:pt x="2583" y="1102"/>
                </a:lnTo>
                <a:lnTo>
                  <a:pt x="2518" y="1069"/>
                </a:lnTo>
                <a:lnTo>
                  <a:pt x="2449" y="1042"/>
                </a:lnTo>
                <a:lnTo>
                  <a:pt x="2378" y="1020"/>
                </a:lnTo>
                <a:lnTo>
                  <a:pt x="2304" y="1005"/>
                </a:lnTo>
                <a:lnTo>
                  <a:pt x="2228" y="994"/>
                </a:lnTo>
                <a:lnTo>
                  <a:pt x="2150" y="991"/>
                </a:lnTo>
                <a:lnTo>
                  <a:pt x="2075" y="994"/>
                </a:lnTo>
                <a:lnTo>
                  <a:pt x="1999" y="1004"/>
                </a:lnTo>
                <a:lnTo>
                  <a:pt x="1927" y="1019"/>
                </a:lnTo>
                <a:lnTo>
                  <a:pt x="1856" y="1041"/>
                </a:lnTo>
                <a:lnTo>
                  <a:pt x="1789" y="1068"/>
                </a:lnTo>
                <a:lnTo>
                  <a:pt x="1724" y="1099"/>
                </a:lnTo>
                <a:lnTo>
                  <a:pt x="1709" y="1057"/>
                </a:lnTo>
                <a:lnTo>
                  <a:pt x="1691" y="1016"/>
                </a:lnTo>
                <a:lnTo>
                  <a:pt x="1668" y="978"/>
                </a:lnTo>
                <a:lnTo>
                  <a:pt x="1642" y="943"/>
                </a:lnTo>
                <a:lnTo>
                  <a:pt x="1708" y="911"/>
                </a:lnTo>
                <a:lnTo>
                  <a:pt x="1777" y="882"/>
                </a:lnTo>
                <a:lnTo>
                  <a:pt x="1848" y="858"/>
                </a:lnTo>
                <a:lnTo>
                  <a:pt x="1921" y="839"/>
                </a:lnTo>
                <a:lnTo>
                  <a:pt x="1996" y="826"/>
                </a:lnTo>
                <a:lnTo>
                  <a:pt x="2073" y="817"/>
                </a:lnTo>
                <a:lnTo>
                  <a:pt x="2150" y="815"/>
                </a:lnTo>
                <a:close/>
                <a:moveTo>
                  <a:pt x="843" y="0"/>
                </a:moveTo>
                <a:lnTo>
                  <a:pt x="890" y="3"/>
                </a:lnTo>
                <a:lnTo>
                  <a:pt x="936" y="13"/>
                </a:lnTo>
                <a:lnTo>
                  <a:pt x="979" y="26"/>
                </a:lnTo>
                <a:lnTo>
                  <a:pt x="1021" y="45"/>
                </a:lnTo>
                <a:lnTo>
                  <a:pt x="1059" y="68"/>
                </a:lnTo>
                <a:lnTo>
                  <a:pt x="1094" y="96"/>
                </a:lnTo>
                <a:lnTo>
                  <a:pt x="1125" y="127"/>
                </a:lnTo>
                <a:lnTo>
                  <a:pt x="1153" y="163"/>
                </a:lnTo>
                <a:lnTo>
                  <a:pt x="1176" y="201"/>
                </a:lnTo>
                <a:lnTo>
                  <a:pt x="1196" y="242"/>
                </a:lnTo>
                <a:lnTo>
                  <a:pt x="1209" y="286"/>
                </a:lnTo>
                <a:lnTo>
                  <a:pt x="1218" y="332"/>
                </a:lnTo>
                <a:lnTo>
                  <a:pt x="1221" y="378"/>
                </a:lnTo>
                <a:lnTo>
                  <a:pt x="1218" y="426"/>
                </a:lnTo>
                <a:lnTo>
                  <a:pt x="1209" y="471"/>
                </a:lnTo>
                <a:lnTo>
                  <a:pt x="1196" y="515"/>
                </a:lnTo>
                <a:lnTo>
                  <a:pt x="1176" y="556"/>
                </a:lnTo>
                <a:lnTo>
                  <a:pt x="1153" y="595"/>
                </a:lnTo>
                <a:lnTo>
                  <a:pt x="1125" y="630"/>
                </a:lnTo>
                <a:lnTo>
                  <a:pt x="1094" y="661"/>
                </a:lnTo>
                <a:lnTo>
                  <a:pt x="1059" y="689"/>
                </a:lnTo>
                <a:lnTo>
                  <a:pt x="1021" y="713"/>
                </a:lnTo>
                <a:lnTo>
                  <a:pt x="979" y="731"/>
                </a:lnTo>
                <a:lnTo>
                  <a:pt x="936" y="745"/>
                </a:lnTo>
                <a:lnTo>
                  <a:pt x="890" y="754"/>
                </a:lnTo>
                <a:lnTo>
                  <a:pt x="843" y="756"/>
                </a:lnTo>
                <a:lnTo>
                  <a:pt x="795" y="754"/>
                </a:lnTo>
                <a:lnTo>
                  <a:pt x="750" y="745"/>
                </a:lnTo>
                <a:lnTo>
                  <a:pt x="706" y="731"/>
                </a:lnTo>
                <a:lnTo>
                  <a:pt x="666" y="713"/>
                </a:lnTo>
                <a:lnTo>
                  <a:pt x="627" y="689"/>
                </a:lnTo>
                <a:lnTo>
                  <a:pt x="592" y="661"/>
                </a:lnTo>
                <a:lnTo>
                  <a:pt x="560" y="630"/>
                </a:lnTo>
                <a:lnTo>
                  <a:pt x="533" y="595"/>
                </a:lnTo>
                <a:lnTo>
                  <a:pt x="509" y="556"/>
                </a:lnTo>
                <a:lnTo>
                  <a:pt x="491" y="515"/>
                </a:lnTo>
                <a:lnTo>
                  <a:pt x="476" y="471"/>
                </a:lnTo>
                <a:lnTo>
                  <a:pt x="468" y="426"/>
                </a:lnTo>
                <a:lnTo>
                  <a:pt x="465" y="378"/>
                </a:lnTo>
                <a:lnTo>
                  <a:pt x="468" y="332"/>
                </a:lnTo>
                <a:lnTo>
                  <a:pt x="476" y="286"/>
                </a:lnTo>
                <a:lnTo>
                  <a:pt x="491" y="242"/>
                </a:lnTo>
                <a:lnTo>
                  <a:pt x="509" y="201"/>
                </a:lnTo>
                <a:lnTo>
                  <a:pt x="533" y="163"/>
                </a:lnTo>
                <a:lnTo>
                  <a:pt x="560" y="127"/>
                </a:lnTo>
                <a:lnTo>
                  <a:pt x="592" y="96"/>
                </a:lnTo>
                <a:lnTo>
                  <a:pt x="627" y="68"/>
                </a:lnTo>
                <a:lnTo>
                  <a:pt x="666" y="45"/>
                </a:lnTo>
                <a:lnTo>
                  <a:pt x="706" y="26"/>
                </a:lnTo>
                <a:lnTo>
                  <a:pt x="750" y="13"/>
                </a:lnTo>
                <a:lnTo>
                  <a:pt x="795" y="3"/>
                </a:lnTo>
                <a:lnTo>
                  <a:pt x="84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 name="Freeform 14"/>
          <p:cNvSpPr>
            <a:spLocks/>
          </p:cNvSpPr>
          <p:nvPr/>
        </p:nvSpPr>
        <p:spPr bwMode="auto">
          <a:xfrm rot="9997916">
            <a:off x="5247409" y="2181787"/>
            <a:ext cx="1909617" cy="994533"/>
          </a:xfrm>
          <a:custGeom>
            <a:avLst/>
            <a:gdLst>
              <a:gd name="T0" fmla="*/ 680 w 989"/>
              <a:gd name="T1" fmla="*/ 516 h 516"/>
              <a:gd name="T2" fmla="*/ 989 w 989"/>
              <a:gd name="T3" fmla="*/ 469 h 516"/>
              <a:gd name="T4" fmla="*/ 877 w 989"/>
              <a:gd name="T5" fmla="*/ 119 h 516"/>
              <a:gd name="T6" fmla="*/ 680 w 989"/>
              <a:gd name="T7" fmla="*/ 149 h 516"/>
              <a:gd name="T8" fmla="*/ 260 w 989"/>
              <a:gd name="T9" fmla="*/ 0 h 516"/>
              <a:gd name="T10" fmla="*/ 0 w 989"/>
              <a:gd name="T11" fmla="*/ 261 h 516"/>
              <a:gd name="T12" fmla="*/ 680 w 989"/>
              <a:gd name="T13" fmla="*/ 516 h 516"/>
            </a:gdLst>
            <a:ahLst/>
            <a:cxnLst>
              <a:cxn ang="0">
                <a:pos x="T0" y="T1"/>
              </a:cxn>
              <a:cxn ang="0">
                <a:pos x="T2" y="T3"/>
              </a:cxn>
              <a:cxn ang="0">
                <a:pos x="T4" y="T5"/>
              </a:cxn>
              <a:cxn ang="0">
                <a:pos x="T6" y="T7"/>
              </a:cxn>
              <a:cxn ang="0">
                <a:pos x="T8" y="T9"/>
              </a:cxn>
              <a:cxn ang="0">
                <a:pos x="T10" y="T11"/>
              </a:cxn>
              <a:cxn ang="0">
                <a:pos x="T12" y="T13"/>
              </a:cxn>
            </a:cxnLst>
            <a:rect l="0" t="0" r="r" b="b"/>
            <a:pathLst>
              <a:path w="989" h="516">
                <a:moveTo>
                  <a:pt x="680" y="516"/>
                </a:moveTo>
                <a:cubicBezTo>
                  <a:pt x="788" y="516"/>
                  <a:pt x="892" y="499"/>
                  <a:pt x="989" y="469"/>
                </a:cubicBezTo>
                <a:cubicBezTo>
                  <a:pt x="877" y="119"/>
                  <a:pt x="877" y="119"/>
                  <a:pt x="877" y="119"/>
                </a:cubicBezTo>
                <a:cubicBezTo>
                  <a:pt x="815" y="139"/>
                  <a:pt x="749" y="149"/>
                  <a:pt x="680" y="149"/>
                </a:cubicBezTo>
                <a:cubicBezTo>
                  <a:pt x="521" y="149"/>
                  <a:pt x="374" y="93"/>
                  <a:pt x="260" y="0"/>
                </a:cubicBezTo>
                <a:cubicBezTo>
                  <a:pt x="0" y="261"/>
                  <a:pt x="0" y="261"/>
                  <a:pt x="0" y="261"/>
                </a:cubicBezTo>
                <a:cubicBezTo>
                  <a:pt x="182" y="420"/>
                  <a:pt x="420" y="516"/>
                  <a:pt x="680" y="516"/>
                </a:cubicBezTo>
                <a:close/>
              </a:path>
            </a:pathLst>
          </a:custGeom>
          <a:solidFill>
            <a:schemeClr val="accent4"/>
          </a:solidFill>
          <a:ln>
            <a:noFill/>
          </a:ln>
          <a:effectLst>
            <a:outerShdw blurRad="50800" dist="38100" dir="16200000"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Oval 15"/>
          <p:cNvSpPr>
            <a:spLocks noChangeArrowheads="1"/>
          </p:cNvSpPr>
          <p:nvPr/>
        </p:nvSpPr>
        <p:spPr bwMode="auto">
          <a:xfrm>
            <a:off x="5712326" y="1926384"/>
            <a:ext cx="857709" cy="856240"/>
          </a:xfrm>
          <a:prstGeom prst="ellipse">
            <a:avLst/>
          </a:pr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8"/>
          <p:cNvSpPr>
            <a:spLocks noEditPoints="1"/>
          </p:cNvSpPr>
          <p:nvPr/>
        </p:nvSpPr>
        <p:spPr bwMode="auto">
          <a:xfrm>
            <a:off x="5911801" y="2051401"/>
            <a:ext cx="539209" cy="573732"/>
          </a:xfrm>
          <a:custGeom>
            <a:avLst/>
            <a:gdLst>
              <a:gd name="T0" fmla="*/ 2274 w 3226"/>
              <a:gd name="T1" fmla="*/ 1332 h 3359"/>
              <a:gd name="T2" fmla="*/ 2484 w 3226"/>
              <a:gd name="T3" fmla="*/ 1526 h 3359"/>
              <a:gd name="T4" fmla="*/ 2498 w 3226"/>
              <a:gd name="T5" fmla="*/ 1708 h 3359"/>
              <a:gd name="T6" fmla="*/ 2340 w 3226"/>
              <a:gd name="T7" fmla="*/ 1688 h 3359"/>
              <a:gd name="T8" fmla="*/ 2229 w 3226"/>
              <a:gd name="T9" fmla="*/ 1589 h 3359"/>
              <a:gd name="T10" fmla="*/ 2059 w 3226"/>
              <a:gd name="T11" fmla="*/ 1644 h 3359"/>
              <a:gd name="T12" fmla="*/ 2129 w 3226"/>
              <a:gd name="T13" fmla="*/ 1786 h 3359"/>
              <a:gd name="T14" fmla="*/ 2414 w 3226"/>
              <a:gd name="T15" fmla="*/ 1919 h 3359"/>
              <a:gd name="T16" fmla="*/ 2498 w 3226"/>
              <a:gd name="T17" fmla="*/ 2153 h 3359"/>
              <a:gd name="T18" fmla="*/ 2313 w 3226"/>
              <a:gd name="T19" fmla="*/ 2403 h 3359"/>
              <a:gd name="T20" fmla="*/ 2195 w 3226"/>
              <a:gd name="T21" fmla="*/ 2579 h 3359"/>
              <a:gd name="T22" fmla="*/ 2070 w 3226"/>
              <a:gd name="T23" fmla="*/ 2480 h 3359"/>
              <a:gd name="T24" fmla="*/ 1861 w 3226"/>
              <a:gd name="T25" fmla="*/ 2286 h 3359"/>
              <a:gd name="T26" fmla="*/ 1845 w 3226"/>
              <a:gd name="T27" fmla="*/ 2104 h 3359"/>
              <a:gd name="T28" fmla="*/ 2003 w 3226"/>
              <a:gd name="T29" fmla="*/ 2122 h 3359"/>
              <a:gd name="T30" fmla="*/ 2140 w 3226"/>
              <a:gd name="T31" fmla="*/ 2227 h 3359"/>
              <a:gd name="T32" fmla="*/ 2291 w 3226"/>
              <a:gd name="T33" fmla="*/ 2150 h 3359"/>
              <a:gd name="T34" fmla="*/ 2186 w 3226"/>
              <a:gd name="T35" fmla="*/ 2015 h 3359"/>
              <a:gd name="T36" fmla="*/ 1906 w 3226"/>
              <a:gd name="T37" fmla="*/ 1865 h 3359"/>
              <a:gd name="T38" fmla="*/ 1853 w 3226"/>
              <a:gd name="T39" fmla="*/ 1617 h 3359"/>
              <a:gd name="T40" fmla="*/ 2070 w 3226"/>
              <a:gd name="T41" fmla="*/ 1394 h 3359"/>
              <a:gd name="T42" fmla="*/ 2172 w 3226"/>
              <a:gd name="T43" fmla="*/ 1230 h 3359"/>
              <a:gd name="T44" fmla="*/ 795 w 3226"/>
              <a:gd name="T45" fmla="*/ 1071 h 3359"/>
              <a:gd name="T46" fmla="*/ 1090 w 3226"/>
              <a:gd name="T47" fmla="*/ 888 h 3359"/>
              <a:gd name="T48" fmla="*/ 1571 w 3226"/>
              <a:gd name="T49" fmla="*/ 1077 h 3359"/>
              <a:gd name="T50" fmla="*/ 1351 w 3226"/>
              <a:gd name="T51" fmla="*/ 2370 h 3359"/>
              <a:gd name="T52" fmla="*/ 392 w 3226"/>
              <a:gd name="T53" fmla="*/ 2370 h 3359"/>
              <a:gd name="T54" fmla="*/ 99 w 3226"/>
              <a:gd name="T55" fmla="*/ 1112 h 3359"/>
              <a:gd name="T56" fmla="*/ 329 w 3226"/>
              <a:gd name="T57" fmla="*/ 927 h 3359"/>
              <a:gd name="T58" fmla="*/ 939 w 3226"/>
              <a:gd name="T59" fmla="*/ 872 h 3359"/>
              <a:gd name="T60" fmla="*/ 922 w 3226"/>
              <a:gd name="T61" fmla="*/ 990 h 3359"/>
              <a:gd name="T62" fmla="*/ 814 w 3226"/>
              <a:gd name="T63" fmla="*/ 1017 h 3359"/>
              <a:gd name="T64" fmla="*/ 729 w 3226"/>
              <a:gd name="T65" fmla="*/ 920 h 3359"/>
              <a:gd name="T66" fmla="*/ 810 w 3226"/>
              <a:gd name="T67" fmla="*/ 857 h 3359"/>
              <a:gd name="T68" fmla="*/ 2551 w 3226"/>
              <a:gd name="T69" fmla="*/ 892 h 3359"/>
              <a:gd name="T70" fmla="*/ 3038 w 3226"/>
              <a:gd name="T71" fmla="*/ 1281 h 3359"/>
              <a:gd name="T72" fmla="*/ 3226 w 3226"/>
              <a:gd name="T73" fmla="*/ 1890 h 3359"/>
              <a:gd name="T74" fmla="*/ 3038 w 3226"/>
              <a:gd name="T75" fmla="*/ 2500 h 3359"/>
              <a:gd name="T76" fmla="*/ 2551 w 3226"/>
              <a:gd name="T77" fmla="*/ 2890 h 3359"/>
              <a:gd name="T78" fmla="*/ 1919 w 3226"/>
              <a:gd name="T79" fmla="*/ 2941 h 3359"/>
              <a:gd name="T80" fmla="*/ 1399 w 3226"/>
              <a:gd name="T81" fmla="*/ 2659 h 3359"/>
              <a:gd name="T82" fmla="*/ 1855 w 3226"/>
              <a:gd name="T83" fmla="*/ 2740 h 3359"/>
              <a:gd name="T84" fmla="*/ 2449 w 3226"/>
              <a:gd name="T85" fmla="*/ 2739 h 3359"/>
              <a:gd name="T86" fmla="*/ 2901 w 3226"/>
              <a:gd name="T87" fmla="*/ 2385 h 3359"/>
              <a:gd name="T88" fmla="*/ 3046 w 3226"/>
              <a:gd name="T89" fmla="*/ 1813 h 3359"/>
              <a:gd name="T90" fmla="*/ 2812 w 3226"/>
              <a:gd name="T91" fmla="*/ 1281 h 3359"/>
              <a:gd name="T92" fmla="*/ 2304 w 3226"/>
              <a:gd name="T93" fmla="*/ 1005 h 3359"/>
              <a:gd name="T94" fmla="*/ 1724 w 3226"/>
              <a:gd name="T95" fmla="*/ 1099 h 3359"/>
              <a:gd name="T96" fmla="*/ 1921 w 3226"/>
              <a:gd name="T97" fmla="*/ 839 h 3359"/>
              <a:gd name="T98" fmla="*/ 1021 w 3226"/>
              <a:gd name="T99" fmla="*/ 45 h 3359"/>
              <a:gd name="T100" fmla="*/ 1218 w 3226"/>
              <a:gd name="T101" fmla="*/ 332 h 3359"/>
              <a:gd name="T102" fmla="*/ 1094 w 3226"/>
              <a:gd name="T103" fmla="*/ 661 h 3359"/>
              <a:gd name="T104" fmla="*/ 750 w 3226"/>
              <a:gd name="T105" fmla="*/ 745 h 3359"/>
              <a:gd name="T106" fmla="*/ 491 w 3226"/>
              <a:gd name="T107" fmla="*/ 515 h 3359"/>
              <a:gd name="T108" fmla="*/ 533 w 3226"/>
              <a:gd name="T109" fmla="*/ 163 h 3359"/>
              <a:gd name="T110" fmla="*/ 843 w 3226"/>
              <a:gd name="T111" fmla="*/ 0 h 3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6" h="3359">
                <a:moveTo>
                  <a:pt x="2172" y="1230"/>
                </a:moveTo>
                <a:lnTo>
                  <a:pt x="2195" y="1233"/>
                </a:lnTo>
                <a:lnTo>
                  <a:pt x="2217" y="1240"/>
                </a:lnTo>
                <a:lnTo>
                  <a:pt x="2235" y="1252"/>
                </a:lnTo>
                <a:lnTo>
                  <a:pt x="2252" y="1268"/>
                </a:lnTo>
                <a:lnTo>
                  <a:pt x="2263" y="1286"/>
                </a:lnTo>
                <a:lnTo>
                  <a:pt x="2272" y="1308"/>
                </a:lnTo>
                <a:lnTo>
                  <a:pt x="2274" y="1332"/>
                </a:lnTo>
                <a:lnTo>
                  <a:pt x="2274" y="1391"/>
                </a:lnTo>
                <a:lnTo>
                  <a:pt x="2314" y="1402"/>
                </a:lnTo>
                <a:lnTo>
                  <a:pt x="2351" y="1417"/>
                </a:lnTo>
                <a:lnTo>
                  <a:pt x="2384" y="1435"/>
                </a:lnTo>
                <a:lnTo>
                  <a:pt x="2414" y="1455"/>
                </a:lnTo>
                <a:lnTo>
                  <a:pt x="2440" y="1477"/>
                </a:lnTo>
                <a:lnTo>
                  <a:pt x="2464" y="1501"/>
                </a:lnTo>
                <a:lnTo>
                  <a:pt x="2484" y="1526"/>
                </a:lnTo>
                <a:lnTo>
                  <a:pt x="2500" y="1552"/>
                </a:lnTo>
                <a:lnTo>
                  <a:pt x="2514" y="1578"/>
                </a:lnTo>
                <a:lnTo>
                  <a:pt x="2524" y="1602"/>
                </a:lnTo>
                <a:lnTo>
                  <a:pt x="2528" y="1626"/>
                </a:lnTo>
                <a:lnTo>
                  <a:pt x="2528" y="1649"/>
                </a:lnTo>
                <a:lnTo>
                  <a:pt x="2523" y="1671"/>
                </a:lnTo>
                <a:lnTo>
                  <a:pt x="2513" y="1690"/>
                </a:lnTo>
                <a:lnTo>
                  <a:pt x="2498" y="1708"/>
                </a:lnTo>
                <a:lnTo>
                  <a:pt x="2481" y="1722"/>
                </a:lnTo>
                <a:lnTo>
                  <a:pt x="2459" y="1732"/>
                </a:lnTo>
                <a:lnTo>
                  <a:pt x="2436" y="1737"/>
                </a:lnTo>
                <a:lnTo>
                  <a:pt x="2413" y="1736"/>
                </a:lnTo>
                <a:lnTo>
                  <a:pt x="2392" y="1731"/>
                </a:lnTo>
                <a:lnTo>
                  <a:pt x="2372" y="1720"/>
                </a:lnTo>
                <a:lnTo>
                  <a:pt x="2354" y="1707"/>
                </a:lnTo>
                <a:lnTo>
                  <a:pt x="2340" y="1688"/>
                </a:lnTo>
                <a:lnTo>
                  <a:pt x="2331" y="1668"/>
                </a:lnTo>
                <a:lnTo>
                  <a:pt x="2324" y="1654"/>
                </a:lnTo>
                <a:lnTo>
                  <a:pt x="2316" y="1641"/>
                </a:lnTo>
                <a:lnTo>
                  <a:pt x="2305" y="1628"/>
                </a:lnTo>
                <a:lnTo>
                  <a:pt x="2290" y="1616"/>
                </a:lnTo>
                <a:lnTo>
                  <a:pt x="2274" y="1605"/>
                </a:lnTo>
                <a:lnTo>
                  <a:pt x="2253" y="1596"/>
                </a:lnTo>
                <a:lnTo>
                  <a:pt x="2229" y="1589"/>
                </a:lnTo>
                <a:lnTo>
                  <a:pt x="2202" y="1584"/>
                </a:lnTo>
                <a:lnTo>
                  <a:pt x="2172" y="1583"/>
                </a:lnTo>
                <a:lnTo>
                  <a:pt x="2145" y="1585"/>
                </a:lnTo>
                <a:lnTo>
                  <a:pt x="2123" y="1591"/>
                </a:lnTo>
                <a:lnTo>
                  <a:pt x="2102" y="1600"/>
                </a:lnTo>
                <a:lnTo>
                  <a:pt x="2084" y="1613"/>
                </a:lnTo>
                <a:lnTo>
                  <a:pt x="2070" y="1627"/>
                </a:lnTo>
                <a:lnTo>
                  <a:pt x="2059" y="1644"/>
                </a:lnTo>
                <a:lnTo>
                  <a:pt x="2052" y="1660"/>
                </a:lnTo>
                <a:lnTo>
                  <a:pt x="2049" y="1679"/>
                </a:lnTo>
                <a:lnTo>
                  <a:pt x="2049" y="1701"/>
                </a:lnTo>
                <a:lnTo>
                  <a:pt x="2055" y="1720"/>
                </a:lnTo>
                <a:lnTo>
                  <a:pt x="2067" y="1740"/>
                </a:lnTo>
                <a:lnTo>
                  <a:pt x="2082" y="1757"/>
                </a:lnTo>
                <a:lnTo>
                  <a:pt x="2103" y="1772"/>
                </a:lnTo>
                <a:lnTo>
                  <a:pt x="2129" y="1786"/>
                </a:lnTo>
                <a:lnTo>
                  <a:pt x="2159" y="1797"/>
                </a:lnTo>
                <a:lnTo>
                  <a:pt x="2193" y="1805"/>
                </a:lnTo>
                <a:lnTo>
                  <a:pt x="2241" y="1818"/>
                </a:lnTo>
                <a:lnTo>
                  <a:pt x="2283" y="1833"/>
                </a:lnTo>
                <a:lnTo>
                  <a:pt x="2322" y="1851"/>
                </a:lnTo>
                <a:lnTo>
                  <a:pt x="2356" y="1872"/>
                </a:lnTo>
                <a:lnTo>
                  <a:pt x="2388" y="1894"/>
                </a:lnTo>
                <a:lnTo>
                  <a:pt x="2414" y="1919"/>
                </a:lnTo>
                <a:lnTo>
                  <a:pt x="2437" y="1946"/>
                </a:lnTo>
                <a:lnTo>
                  <a:pt x="2457" y="1974"/>
                </a:lnTo>
                <a:lnTo>
                  <a:pt x="2472" y="2003"/>
                </a:lnTo>
                <a:lnTo>
                  <a:pt x="2485" y="2033"/>
                </a:lnTo>
                <a:lnTo>
                  <a:pt x="2493" y="2063"/>
                </a:lnTo>
                <a:lnTo>
                  <a:pt x="2498" y="2093"/>
                </a:lnTo>
                <a:lnTo>
                  <a:pt x="2499" y="2124"/>
                </a:lnTo>
                <a:lnTo>
                  <a:pt x="2498" y="2153"/>
                </a:lnTo>
                <a:lnTo>
                  <a:pt x="2491" y="2195"/>
                </a:lnTo>
                <a:lnTo>
                  <a:pt x="2479" y="2233"/>
                </a:lnTo>
                <a:lnTo>
                  <a:pt x="2461" y="2269"/>
                </a:lnTo>
                <a:lnTo>
                  <a:pt x="2439" y="2304"/>
                </a:lnTo>
                <a:lnTo>
                  <a:pt x="2413" y="2334"/>
                </a:lnTo>
                <a:lnTo>
                  <a:pt x="2383" y="2361"/>
                </a:lnTo>
                <a:lnTo>
                  <a:pt x="2349" y="2383"/>
                </a:lnTo>
                <a:lnTo>
                  <a:pt x="2313" y="2403"/>
                </a:lnTo>
                <a:lnTo>
                  <a:pt x="2274" y="2418"/>
                </a:lnTo>
                <a:lnTo>
                  <a:pt x="2274" y="2480"/>
                </a:lnTo>
                <a:lnTo>
                  <a:pt x="2272" y="2503"/>
                </a:lnTo>
                <a:lnTo>
                  <a:pt x="2263" y="2524"/>
                </a:lnTo>
                <a:lnTo>
                  <a:pt x="2252" y="2544"/>
                </a:lnTo>
                <a:lnTo>
                  <a:pt x="2235" y="2559"/>
                </a:lnTo>
                <a:lnTo>
                  <a:pt x="2217" y="2572"/>
                </a:lnTo>
                <a:lnTo>
                  <a:pt x="2195" y="2579"/>
                </a:lnTo>
                <a:lnTo>
                  <a:pt x="2172" y="2582"/>
                </a:lnTo>
                <a:lnTo>
                  <a:pt x="2148" y="2579"/>
                </a:lnTo>
                <a:lnTo>
                  <a:pt x="2128" y="2572"/>
                </a:lnTo>
                <a:lnTo>
                  <a:pt x="2108" y="2559"/>
                </a:lnTo>
                <a:lnTo>
                  <a:pt x="2092" y="2544"/>
                </a:lnTo>
                <a:lnTo>
                  <a:pt x="2080" y="2524"/>
                </a:lnTo>
                <a:lnTo>
                  <a:pt x="2073" y="2503"/>
                </a:lnTo>
                <a:lnTo>
                  <a:pt x="2070" y="2480"/>
                </a:lnTo>
                <a:lnTo>
                  <a:pt x="2070" y="2421"/>
                </a:lnTo>
                <a:lnTo>
                  <a:pt x="2030" y="2409"/>
                </a:lnTo>
                <a:lnTo>
                  <a:pt x="1993" y="2394"/>
                </a:lnTo>
                <a:lnTo>
                  <a:pt x="1960" y="2376"/>
                </a:lnTo>
                <a:lnTo>
                  <a:pt x="1930" y="2356"/>
                </a:lnTo>
                <a:lnTo>
                  <a:pt x="1903" y="2334"/>
                </a:lnTo>
                <a:lnTo>
                  <a:pt x="1880" y="2311"/>
                </a:lnTo>
                <a:lnTo>
                  <a:pt x="1861" y="2286"/>
                </a:lnTo>
                <a:lnTo>
                  <a:pt x="1844" y="2260"/>
                </a:lnTo>
                <a:lnTo>
                  <a:pt x="1831" y="2234"/>
                </a:lnTo>
                <a:lnTo>
                  <a:pt x="1820" y="2208"/>
                </a:lnTo>
                <a:lnTo>
                  <a:pt x="1815" y="2186"/>
                </a:lnTo>
                <a:lnTo>
                  <a:pt x="1816" y="2163"/>
                </a:lnTo>
                <a:lnTo>
                  <a:pt x="1821" y="2141"/>
                </a:lnTo>
                <a:lnTo>
                  <a:pt x="1832" y="2121"/>
                </a:lnTo>
                <a:lnTo>
                  <a:pt x="1845" y="2104"/>
                </a:lnTo>
                <a:lnTo>
                  <a:pt x="1864" y="2089"/>
                </a:lnTo>
                <a:lnTo>
                  <a:pt x="1884" y="2080"/>
                </a:lnTo>
                <a:lnTo>
                  <a:pt x="1908" y="2075"/>
                </a:lnTo>
                <a:lnTo>
                  <a:pt x="1931" y="2075"/>
                </a:lnTo>
                <a:lnTo>
                  <a:pt x="1953" y="2081"/>
                </a:lnTo>
                <a:lnTo>
                  <a:pt x="1972" y="2090"/>
                </a:lnTo>
                <a:lnTo>
                  <a:pt x="1990" y="2105"/>
                </a:lnTo>
                <a:lnTo>
                  <a:pt x="2003" y="2122"/>
                </a:lnTo>
                <a:lnTo>
                  <a:pt x="2014" y="2144"/>
                </a:lnTo>
                <a:lnTo>
                  <a:pt x="2021" y="2160"/>
                </a:lnTo>
                <a:lnTo>
                  <a:pt x="2031" y="2175"/>
                </a:lnTo>
                <a:lnTo>
                  <a:pt x="2047" y="2190"/>
                </a:lnTo>
                <a:lnTo>
                  <a:pt x="2065" y="2202"/>
                </a:lnTo>
                <a:lnTo>
                  <a:pt x="2086" y="2213"/>
                </a:lnTo>
                <a:lnTo>
                  <a:pt x="2111" y="2222"/>
                </a:lnTo>
                <a:lnTo>
                  <a:pt x="2140" y="2227"/>
                </a:lnTo>
                <a:lnTo>
                  <a:pt x="2172" y="2229"/>
                </a:lnTo>
                <a:lnTo>
                  <a:pt x="2198" y="2227"/>
                </a:lnTo>
                <a:lnTo>
                  <a:pt x="2222" y="2221"/>
                </a:lnTo>
                <a:lnTo>
                  <a:pt x="2243" y="2211"/>
                </a:lnTo>
                <a:lnTo>
                  <a:pt x="2260" y="2199"/>
                </a:lnTo>
                <a:lnTo>
                  <a:pt x="2274" y="2184"/>
                </a:lnTo>
                <a:lnTo>
                  <a:pt x="2284" y="2168"/>
                </a:lnTo>
                <a:lnTo>
                  <a:pt x="2291" y="2150"/>
                </a:lnTo>
                <a:lnTo>
                  <a:pt x="2295" y="2133"/>
                </a:lnTo>
                <a:lnTo>
                  <a:pt x="2295" y="2111"/>
                </a:lnTo>
                <a:lnTo>
                  <a:pt x="2289" y="2090"/>
                </a:lnTo>
                <a:lnTo>
                  <a:pt x="2278" y="2072"/>
                </a:lnTo>
                <a:lnTo>
                  <a:pt x="2262" y="2055"/>
                </a:lnTo>
                <a:lnTo>
                  <a:pt x="2241" y="2039"/>
                </a:lnTo>
                <a:lnTo>
                  <a:pt x="2216" y="2026"/>
                </a:lnTo>
                <a:lnTo>
                  <a:pt x="2186" y="2015"/>
                </a:lnTo>
                <a:lnTo>
                  <a:pt x="2151" y="2005"/>
                </a:lnTo>
                <a:lnTo>
                  <a:pt x="2104" y="1994"/>
                </a:lnTo>
                <a:lnTo>
                  <a:pt x="2060" y="1978"/>
                </a:lnTo>
                <a:lnTo>
                  <a:pt x="2022" y="1961"/>
                </a:lnTo>
                <a:lnTo>
                  <a:pt x="1987" y="1940"/>
                </a:lnTo>
                <a:lnTo>
                  <a:pt x="1957" y="1917"/>
                </a:lnTo>
                <a:lnTo>
                  <a:pt x="1930" y="1892"/>
                </a:lnTo>
                <a:lnTo>
                  <a:pt x="1906" y="1865"/>
                </a:lnTo>
                <a:lnTo>
                  <a:pt x="1887" y="1838"/>
                </a:lnTo>
                <a:lnTo>
                  <a:pt x="1872" y="1809"/>
                </a:lnTo>
                <a:lnTo>
                  <a:pt x="1860" y="1778"/>
                </a:lnTo>
                <a:lnTo>
                  <a:pt x="1851" y="1748"/>
                </a:lnTo>
                <a:lnTo>
                  <a:pt x="1846" y="1718"/>
                </a:lnTo>
                <a:lnTo>
                  <a:pt x="1844" y="1687"/>
                </a:lnTo>
                <a:lnTo>
                  <a:pt x="1846" y="1657"/>
                </a:lnTo>
                <a:lnTo>
                  <a:pt x="1853" y="1617"/>
                </a:lnTo>
                <a:lnTo>
                  <a:pt x="1866" y="1578"/>
                </a:lnTo>
                <a:lnTo>
                  <a:pt x="1883" y="1541"/>
                </a:lnTo>
                <a:lnTo>
                  <a:pt x="1905" y="1508"/>
                </a:lnTo>
                <a:lnTo>
                  <a:pt x="1931" y="1478"/>
                </a:lnTo>
                <a:lnTo>
                  <a:pt x="1961" y="1451"/>
                </a:lnTo>
                <a:lnTo>
                  <a:pt x="1994" y="1427"/>
                </a:lnTo>
                <a:lnTo>
                  <a:pt x="2031" y="1409"/>
                </a:lnTo>
                <a:lnTo>
                  <a:pt x="2070" y="1394"/>
                </a:lnTo>
                <a:lnTo>
                  <a:pt x="2070" y="1332"/>
                </a:lnTo>
                <a:lnTo>
                  <a:pt x="2073" y="1308"/>
                </a:lnTo>
                <a:lnTo>
                  <a:pt x="2080" y="1286"/>
                </a:lnTo>
                <a:lnTo>
                  <a:pt x="2092" y="1268"/>
                </a:lnTo>
                <a:lnTo>
                  <a:pt x="2108" y="1252"/>
                </a:lnTo>
                <a:lnTo>
                  <a:pt x="2127" y="1240"/>
                </a:lnTo>
                <a:lnTo>
                  <a:pt x="2148" y="1233"/>
                </a:lnTo>
                <a:lnTo>
                  <a:pt x="2172" y="1230"/>
                </a:lnTo>
                <a:close/>
                <a:moveTo>
                  <a:pt x="596" y="888"/>
                </a:moveTo>
                <a:lnTo>
                  <a:pt x="764" y="1274"/>
                </a:lnTo>
                <a:lnTo>
                  <a:pt x="784" y="1081"/>
                </a:lnTo>
                <a:lnTo>
                  <a:pt x="785" y="1078"/>
                </a:lnTo>
                <a:lnTo>
                  <a:pt x="787" y="1075"/>
                </a:lnTo>
                <a:lnTo>
                  <a:pt x="789" y="1073"/>
                </a:lnTo>
                <a:lnTo>
                  <a:pt x="792" y="1071"/>
                </a:lnTo>
                <a:lnTo>
                  <a:pt x="795" y="1071"/>
                </a:lnTo>
                <a:lnTo>
                  <a:pt x="890" y="1071"/>
                </a:lnTo>
                <a:lnTo>
                  <a:pt x="895" y="1071"/>
                </a:lnTo>
                <a:lnTo>
                  <a:pt x="897" y="1072"/>
                </a:lnTo>
                <a:lnTo>
                  <a:pt x="900" y="1075"/>
                </a:lnTo>
                <a:lnTo>
                  <a:pt x="902" y="1077"/>
                </a:lnTo>
                <a:lnTo>
                  <a:pt x="902" y="1081"/>
                </a:lnTo>
                <a:lnTo>
                  <a:pt x="924" y="1269"/>
                </a:lnTo>
                <a:lnTo>
                  <a:pt x="1090" y="888"/>
                </a:lnTo>
                <a:lnTo>
                  <a:pt x="1356" y="927"/>
                </a:lnTo>
                <a:lnTo>
                  <a:pt x="1396" y="935"/>
                </a:lnTo>
                <a:lnTo>
                  <a:pt x="1433" y="949"/>
                </a:lnTo>
                <a:lnTo>
                  <a:pt x="1467" y="966"/>
                </a:lnTo>
                <a:lnTo>
                  <a:pt x="1498" y="989"/>
                </a:lnTo>
                <a:lnTo>
                  <a:pt x="1526" y="1015"/>
                </a:lnTo>
                <a:lnTo>
                  <a:pt x="1550" y="1044"/>
                </a:lnTo>
                <a:lnTo>
                  <a:pt x="1571" y="1077"/>
                </a:lnTo>
                <a:lnTo>
                  <a:pt x="1586" y="1112"/>
                </a:lnTo>
                <a:lnTo>
                  <a:pt x="1598" y="1150"/>
                </a:lnTo>
                <a:lnTo>
                  <a:pt x="1604" y="1189"/>
                </a:lnTo>
                <a:lnTo>
                  <a:pt x="1686" y="2138"/>
                </a:lnTo>
                <a:lnTo>
                  <a:pt x="1425" y="2138"/>
                </a:lnTo>
                <a:lnTo>
                  <a:pt x="1381" y="1498"/>
                </a:lnTo>
                <a:lnTo>
                  <a:pt x="1322" y="1934"/>
                </a:lnTo>
                <a:lnTo>
                  <a:pt x="1351" y="2370"/>
                </a:lnTo>
                <a:lnTo>
                  <a:pt x="1264" y="2370"/>
                </a:lnTo>
                <a:lnTo>
                  <a:pt x="1264" y="3359"/>
                </a:lnTo>
                <a:lnTo>
                  <a:pt x="915" y="3359"/>
                </a:lnTo>
                <a:lnTo>
                  <a:pt x="859" y="2370"/>
                </a:lnTo>
                <a:lnTo>
                  <a:pt x="797" y="2370"/>
                </a:lnTo>
                <a:lnTo>
                  <a:pt x="741" y="3359"/>
                </a:lnTo>
                <a:lnTo>
                  <a:pt x="392" y="3359"/>
                </a:lnTo>
                <a:lnTo>
                  <a:pt x="392" y="2370"/>
                </a:lnTo>
                <a:lnTo>
                  <a:pt x="334" y="2370"/>
                </a:lnTo>
                <a:lnTo>
                  <a:pt x="363" y="1934"/>
                </a:lnTo>
                <a:lnTo>
                  <a:pt x="305" y="1498"/>
                </a:lnTo>
                <a:lnTo>
                  <a:pt x="262" y="2138"/>
                </a:lnTo>
                <a:lnTo>
                  <a:pt x="0" y="2138"/>
                </a:lnTo>
                <a:lnTo>
                  <a:pt x="82" y="1189"/>
                </a:lnTo>
                <a:lnTo>
                  <a:pt x="88" y="1150"/>
                </a:lnTo>
                <a:lnTo>
                  <a:pt x="99" y="1112"/>
                </a:lnTo>
                <a:lnTo>
                  <a:pt x="116" y="1077"/>
                </a:lnTo>
                <a:lnTo>
                  <a:pt x="136" y="1044"/>
                </a:lnTo>
                <a:lnTo>
                  <a:pt x="160" y="1015"/>
                </a:lnTo>
                <a:lnTo>
                  <a:pt x="188" y="989"/>
                </a:lnTo>
                <a:lnTo>
                  <a:pt x="219" y="966"/>
                </a:lnTo>
                <a:lnTo>
                  <a:pt x="254" y="949"/>
                </a:lnTo>
                <a:lnTo>
                  <a:pt x="291" y="935"/>
                </a:lnTo>
                <a:lnTo>
                  <a:pt x="329" y="927"/>
                </a:lnTo>
                <a:lnTo>
                  <a:pt x="596" y="888"/>
                </a:lnTo>
                <a:close/>
                <a:moveTo>
                  <a:pt x="843" y="856"/>
                </a:moveTo>
                <a:lnTo>
                  <a:pt x="859" y="856"/>
                </a:lnTo>
                <a:lnTo>
                  <a:pt x="876" y="857"/>
                </a:lnTo>
                <a:lnTo>
                  <a:pt x="894" y="859"/>
                </a:lnTo>
                <a:lnTo>
                  <a:pt x="910" y="862"/>
                </a:lnTo>
                <a:lnTo>
                  <a:pt x="926" y="866"/>
                </a:lnTo>
                <a:lnTo>
                  <a:pt x="939" y="872"/>
                </a:lnTo>
                <a:lnTo>
                  <a:pt x="949" y="879"/>
                </a:lnTo>
                <a:lnTo>
                  <a:pt x="957" y="890"/>
                </a:lnTo>
                <a:lnTo>
                  <a:pt x="960" y="902"/>
                </a:lnTo>
                <a:lnTo>
                  <a:pt x="957" y="920"/>
                </a:lnTo>
                <a:lnTo>
                  <a:pt x="951" y="940"/>
                </a:lnTo>
                <a:lnTo>
                  <a:pt x="942" y="958"/>
                </a:lnTo>
                <a:lnTo>
                  <a:pt x="933" y="975"/>
                </a:lnTo>
                <a:lnTo>
                  <a:pt x="922" y="990"/>
                </a:lnTo>
                <a:lnTo>
                  <a:pt x="913" y="1001"/>
                </a:lnTo>
                <a:lnTo>
                  <a:pt x="901" y="1009"/>
                </a:lnTo>
                <a:lnTo>
                  <a:pt x="887" y="1014"/>
                </a:lnTo>
                <a:lnTo>
                  <a:pt x="873" y="1017"/>
                </a:lnTo>
                <a:lnTo>
                  <a:pt x="857" y="1018"/>
                </a:lnTo>
                <a:lnTo>
                  <a:pt x="843" y="1018"/>
                </a:lnTo>
                <a:lnTo>
                  <a:pt x="828" y="1018"/>
                </a:lnTo>
                <a:lnTo>
                  <a:pt x="814" y="1017"/>
                </a:lnTo>
                <a:lnTo>
                  <a:pt x="798" y="1014"/>
                </a:lnTo>
                <a:lnTo>
                  <a:pt x="785" y="1009"/>
                </a:lnTo>
                <a:lnTo>
                  <a:pt x="773" y="1001"/>
                </a:lnTo>
                <a:lnTo>
                  <a:pt x="764" y="990"/>
                </a:lnTo>
                <a:lnTo>
                  <a:pt x="754" y="975"/>
                </a:lnTo>
                <a:lnTo>
                  <a:pt x="743" y="958"/>
                </a:lnTo>
                <a:lnTo>
                  <a:pt x="735" y="940"/>
                </a:lnTo>
                <a:lnTo>
                  <a:pt x="729" y="920"/>
                </a:lnTo>
                <a:lnTo>
                  <a:pt x="727" y="902"/>
                </a:lnTo>
                <a:lnTo>
                  <a:pt x="729" y="890"/>
                </a:lnTo>
                <a:lnTo>
                  <a:pt x="736" y="879"/>
                </a:lnTo>
                <a:lnTo>
                  <a:pt x="746" y="872"/>
                </a:lnTo>
                <a:lnTo>
                  <a:pt x="760" y="866"/>
                </a:lnTo>
                <a:lnTo>
                  <a:pt x="775" y="862"/>
                </a:lnTo>
                <a:lnTo>
                  <a:pt x="793" y="859"/>
                </a:lnTo>
                <a:lnTo>
                  <a:pt x="810" y="857"/>
                </a:lnTo>
                <a:lnTo>
                  <a:pt x="827" y="856"/>
                </a:lnTo>
                <a:lnTo>
                  <a:pt x="843" y="856"/>
                </a:lnTo>
                <a:close/>
                <a:moveTo>
                  <a:pt x="2150" y="815"/>
                </a:moveTo>
                <a:lnTo>
                  <a:pt x="2235" y="818"/>
                </a:lnTo>
                <a:lnTo>
                  <a:pt x="2317" y="828"/>
                </a:lnTo>
                <a:lnTo>
                  <a:pt x="2398" y="843"/>
                </a:lnTo>
                <a:lnTo>
                  <a:pt x="2476" y="865"/>
                </a:lnTo>
                <a:lnTo>
                  <a:pt x="2551" y="892"/>
                </a:lnTo>
                <a:lnTo>
                  <a:pt x="2624" y="924"/>
                </a:lnTo>
                <a:lnTo>
                  <a:pt x="2694" y="961"/>
                </a:lnTo>
                <a:lnTo>
                  <a:pt x="2760" y="1004"/>
                </a:lnTo>
                <a:lnTo>
                  <a:pt x="2823" y="1051"/>
                </a:lnTo>
                <a:lnTo>
                  <a:pt x="2884" y="1102"/>
                </a:lnTo>
                <a:lnTo>
                  <a:pt x="2938" y="1158"/>
                </a:lnTo>
                <a:lnTo>
                  <a:pt x="2990" y="1218"/>
                </a:lnTo>
                <a:lnTo>
                  <a:pt x="3038" y="1281"/>
                </a:lnTo>
                <a:lnTo>
                  <a:pt x="3079" y="1348"/>
                </a:lnTo>
                <a:lnTo>
                  <a:pt x="3118" y="1417"/>
                </a:lnTo>
                <a:lnTo>
                  <a:pt x="3150" y="1491"/>
                </a:lnTo>
                <a:lnTo>
                  <a:pt x="3177" y="1566"/>
                </a:lnTo>
                <a:lnTo>
                  <a:pt x="3198" y="1644"/>
                </a:lnTo>
                <a:lnTo>
                  <a:pt x="3214" y="1725"/>
                </a:lnTo>
                <a:lnTo>
                  <a:pt x="3223" y="1806"/>
                </a:lnTo>
                <a:lnTo>
                  <a:pt x="3226" y="1890"/>
                </a:lnTo>
                <a:lnTo>
                  <a:pt x="3223" y="1974"/>
                </a:lnTo>
                <a:lnTo>
                  <a:pt x="3214" y="2057"/>
                </a:lnTo>
                <a:lnTo>
                  <a:pt x="3198" y="2137"/>
                </a:lnTo>
                <a:lnTo>
                  <a:pt x="3177" y="2216"/>
                </a:lnTo>
                <a:lnTo>
                  <a:pt x="3150" y="2291"/>
                </a:lnTo>
                <a:lnTo>
                  <a:pt x="3118" y="2364"/>
                </a:lnTo>
                <a:lnTo>
                  <a:pt x="3079" y="2433"/>
                </a:lnTo>
                <a:lnTo>
                  <a:pt x="3038" y="2500"/>
                </a:lnTo>
                <a:lnTo>
                  <a:pt x="2990" y="2564"/>
                </a:lnTo>
                <a:lnTo>
                  <a:pt x="2938" y="2623"/>
                </a:lnTo>
                <a:lnTo>
                  <a:pt x="2884" y="2679"/>
                </a:lnTo>
                <a:lnTo>
                  <a:pt x="2823" y="2730"/>
                </a:lnTo>
                <a:lnTo>
                  <a:pt x="2760" y="2777"/>
                </a:lnTo>
                <a:lnTo>
                  <a:pt x="2694" y="2819"/>
                </a:lnTo>
                <a:lnTo>
                  <a:pt x="2624" y="2857"/>
                </a:lnTo>
                <a:lnTo>
                  <a:pt x="2551" y="2890"/>
                </a:lnTo>
                <a:lnTo>
                  <a:pt x="2476" y="2917"/>
                </a:lnTo>
                <a:lnTo>
                  <a:pt x="2398" y="2937"/>
                </a:lnTo>
                <a:lnTo>
                  <a:pt x="2317" y="2954"/>
                </a:lnTo>
                <a:lnTo>
                  <a:pt x="2235" y="2963"/>
                </a:lnTo>
                <a:lnTo>
                  <a:pt x="2150" y="2966"/>
                </a:lnTo>
                <a:lnTo>
                  <a:pt x="2072" y="2963"/>
                </a:lnTo>
                <a:lnTo>
                  <a:pt x="1994" y="2955"/>
                </a:lnTo>
                <a:lnTo>
                  <a:pt x="1919" y="2941"/>
                </a:lnTo>
                <a:lnTo>
                  <a:pt x="1845" y="2922"/>
                </a:lnTo>
                <a:lnTo>
                  <a:pt x="1773" y="2898"/>
                </a:lnTo>
                <a:lnTo>
                  <a:pt x="1703" y="2869"/>
                </a:lnTo>
                <a:lnTo>
                  <a:pt x="1637" y="2835"/>
                </a:lnTo>
                <a:lnTo>
                  <a:pt x="1573" y="2798"/>
                </a:lnTo>
                <a:lnTo>
                  <a:pt x="1512" y="2755"/>
                </a:lnTo>
                <a:lnTo>
                  <a:pt x="1454" y="2710"/>
                </a:lnTo>
                <a:lnTo>
                  <a:pt x="1399" y="2659"/>
                </a:lnTo>
                <a:lnTo>
                  <a:pt x="1495" y="2505"/>
                </a:lnTo>
                <a:lnTo>
                  <a:pt x="1495" y="2505"/>
                </a:lnTo>
                <a:lnTo>
                  <a:pt x="1547" y="2554"/>
                </a:lnTo>
                <a:lnTo>
                  <a:pt x="1602" y="2601"/>
                </a:lnTo>
                <a:lnTo>
                  <a:pt x="1661" y="2643"/>
                </a:lnTo>
                <a:lnTo>
                  <a:pt x="1723" y="2681"/>
                </a:lnTo>
                <a:lnTo>
                  <a:pt x="1787" y="2713"/>
                </a:lnTo>
                <a:lnTo>
                  <a:pt x="1855" y="2740"/>
                </a:lnTo>
                <a:lnTo>
                  <a:pt x="1926" y="2761"/>
                </a:lnTo>
                <a:lnTo>
                  <a:pt x="1999" y="2777"/>
                </a:lnTo>
                <a:lnTo>
                  <a:pt x="2074" y="2786"/>
                </a:lnTo>
                <a:lnTo>
                  <a:pt x="2150" y="2789"/>
                </a:lnTo>
                <a:lnTo>
                  <a:pt x="2228" y="2786"/>
                </a:lnTo>
                <a:lnTo>
                  <a:pt x="2304" y="2777"/>
                </a:lnTo>
                <a:lnTo>
                  <a:pt x="2378" y="2760"/>
                </a:lnTo>
                <a:lnTo>
                  <a:pt x="2449" y="2739"/>
                </a:lnTo>
                <a:lnTo>
                  <a:pt x="2518" y="2712"/>
                </a:lnTo>
                <a:lnTo>
                  <a:pt x="2583" y="2679"/>
                </a:lnTo>
                <a:lnTo>
                  <a:pt x="2646" y="2641"/>
                </a:lnTo>
                <a:lnTo>
                  <a:pt x="2705" y="2599"/>
                </a:lnTo>
                <a:lnTo>
                  <a:pt x="2760" y="2551"/>
                </a:lnTo>
                <a:lnTo>
                  <a:pt x="2812" y="2500"/>
                </a:lnTo>
                <a:lnTo>
                  <a:pt x="2859" y="2444"/>
                </a:lnTo>
                <a:lnTo>
                  <a:pt x="2901" y="2385"/>
                </a:lnTo>
                <a:lnTo>
                  <a:pt x="2939" y="2323"/>
                </a:lnTo>
                <a:lnTo>
                  <a:pt x="2972" y="2257"/>
                </a:lnTo>
                <a:lnTo>
                  <a:pt x="2999" y="2189"/>
                </a:lnTo>
                <a:lnTo>
                  <a:pt x="3021" y="2117"/>
                </a:lnTo>
                <a:lnTo>
                  <a:pt x="3037" y="2044"/>
                </a:lnTo>
                <a:lnTo>
                  <a:pt x="3046" y="1968"/>
                </a:lnTo>
                <a:lnTo>
                  <a:pt x="3050" y="1890"/>
                </a:lnTo>
                <a:lnTo>
                  <a:pt x="3046" y="1813"/>
                </a:lnTo>
                <a:lnTo>
                  <a:pt x="3037" y="1737"/>
                </a:lnTo>
                <a:lnTo>
                  <a:pt x="3021" y="1663"/>
                </a:lnTo>
                <a:lnTo>
                  <a:pt x="2999" y="1592"/>
                </a:lnTo>
                <a:lnTo>
                  <a:pt x="2972" y="1524"/>
                </a:lnTo>
                <a:lnTo>
                  <a:pt x="2939" y="1458"/>
                </a:lnTo>
                <a:lnTo>
                  <a:pt x="2901" y="1395"/>
                </a:lnTo>
                <a:lnTo>
                  <a:pt x="2859" y="1336"/>
                </a:lnTo>
                <a:lnTo>
                  <a:pt x="2812" y="1281"/>
                </a:lnTo>
                <a:lnTo>
                  <a:pt x="2760" y="1230"/>
                </a:lnTo>
                <a:lnTo>
                  <a:pt x="2705" y="1183"/>
                </a:lnTo>
                <a:lnTo>
                  <a:pt x="2646" y="1139"/>
                </a:lnTo>
                <a:lnTo>
                  <a:pt x="2583" y="1102"/>
                </a:lnTo>
                <a:lnTo>
                  <a:pt x="2518" y="1069"/>
                </a:lnTo>
                <a:lnTo>
                  <a:pt x="2449" y="1042"/>
                </a:lnTo>
                <a:lnTo>
                  <a:pt x="2378" y="1020"/>
                </a:lnTo>
                <a:lnTo>
                  <a:pt x="2304" y="1005"/>
                </a:lnTo>
                <a:lnTo>
                  <a:pt x="2228" y="994"/>
                </a:lnTo>
                <a:lnTo>
                  <a:pt x="2150" y="991"/>
                </a:lnTo>
                <a:lnTo>
                  <a:pt x="2075" y="994"/>
                </a:lnTo>
                <a:lnTo>
                  <a:pt x="1999" y="1004"/>
                </a:lnTo>
                <a:lnTo>
                  <a:pt x="1927" y="1019"/>
                </a:lnTo>
                <a:lnTo>
                  <a:pt x="1856" y="1041"/>
                </a:lnTo>
                <a:lnTo>
                  <a:pt x="1789" y="1068"/>
                </a:lnTo>
                <a:lnTo>
                  <a:pt x="1724" y="1099"/>
                </a:lnTo>
                <a:lnTo>
                  <a:pt x="1709" y="1057"/>
                </a:lnTo>
                <a:lnTo>
                  <a:pt x="1691" y="1016"/>
                </a:lnTo>
                <a:lnTo>
                  <a:pt x="1668" y="978"/>
                </a:lnTo>
                <a:lnTo>
                  <a:pt x="1642" y="943"/>
                </a:lnTo>
                <a:lnTo>
                  <a:pt x="1708" y="911"/>
                </a:lnTo>
                <a:lnTo>
                  <a:pt x="1777" y="882"/>
                </a:lnTo>
                <a:lnTo>
                  <a:pt x="1848" y="858"/>
                </a:lnTo>
                <a:lnTo>
                  <a:pt x="1921" y="839"/>
                </a:lnTo>
                <a:lnTo>
                  <a:pt x="1996" y="826"/>
                </a:lnTo>
                <a:lnTo>
                  <a:pt x="2073" y="817"/>
                </a:lnTo>
                <a:lnTo>
                  <a:pt x="2150" y="815"/>
                </a:lnTo>
                <a:close/>
                <a:moveTo>
                  <a:pt x="843" y="0"/>
                </a:moveTo>
                <a:lnTo>
                  <a:pt x="890" y="3"/>
                </a:lnTo>
                <a:lnTo>
                  <a:pt x="936" y="13"/>
                </a:lnTo>
                <a:lnTo>
                  <a:pt x="979" y="26"/>
                </a:lnTo>
                <a:lnTo>
                  <a:pt x="1021" y="45"/>
                </a:lnTo>
                <a:lnTo>
                  <a:pt x="1059" y="68"/>
                </a:lnTo>
                <a:lnTo>
                  <a:pt x="1094" y="96"/>
                </a:lnTo>
                <a:lnTo>
                  <a:pt x="1125" y="127"/>
                </a:lnTo>
                <a:lnTo>
                  <a:pt x="1153" y="163"/>
                </a:lnTo>
                <a:lnTo>
                  <a:pt x="1176" y="201"/>
                </a:lnTo>
                <a:lnTo>
                  <a:pt x="1196" y="242"/>
                </a:lnTo>
                <a:lnTo>
                  <a:pt x="1209" y="286"/>
                </a:lnTo>
                <a:lnTo>
                  <a:pt x="1218" y="332"/>
                </a:lnTo>
                <a:lnTo>
                  <a:pt x="1221" y="378"/>
                </a:lnTo>
                <a:lnTo>
                  <a:pt x="1218" y="426"/>
                </a:lnTo>
                <a:lnTo>
                  <a:pt x="1209" y="471"/>
                </a:lnTo>
                <a:lnTo>
                  <a:pt x="1196" y="515"/>
                </a:lnTo>
                <a:lnTo>
                  <a:pt x="1176" y="556"/>
                </a:lnTo>
                <a:lnTo>
                  <a:pt x="1153" y="595"/>
                </a:lnTo>
                <a:lnTo>
                  <a:pt x="1125" y="630"/>
                </a:lnTo>
                <a:lnTo>
                  <a:pt x="1094" y="661"/>
                </a:lnTo>
                <a:lnTo>
                  <a:pt x="1059" y="689"/>
                </a:lnTo>
                <a:lnTo>
                  <a:pt x="1021" y="713"/>
                </a:lnTo>
                <a:lnTo>
                  <a:pt x="979" y="731"/>
                </a:lnTo>
                <a:lnTo>
                  <a:pt x="936" y="745"/>
                </a:lnTo>
                <a:lnTo>
                  <a:pt x="890" y="754"/>
                </a:lnTo>
                <a:lnTo>
                  <a:pt x="843" y="756"/>
                </a:lnTo>
                <a:lnTo>
                  <a:pt x="795" y="754"/>
                </a:lnTo>
                <a:lnTo>
                  <a:pt x="750" y="745"/>
                </a:lnTo>
                <a:lnTo>
                  <a:pt x="706" y="731"/>
                </a:lnTo>
                <a:lnTo>
                  <a:pt x="666" y="713"/>
                </a:lnTo>
                <a:lnTo>
                  <a:pt x="627" y="689"/>
                </a:lnTo>
                <a:lnTo>
                  <a:pt x="592" y="661"/>
                </a:lnTo>
                <a:lnTo>
                  <a:pt x="560" y="630"/>
                </a:lnTo>
                <a:lnTo>
                  <a:pt x="533" y="595"/>
                </a:lnTo>
                <a:lnTo>
                  <a:pt x="509" y="556"/>
                </a:lnTo>
                <a:lnTo>
                  <a:pt x="491" y="515"/>
                </a:lnTo>
                <a:lnTo>
                  <a:pt x="476" y="471"/>
                </a:lnTo>
                <a:lnTo>
                  <a:pt x="468" y="426"/>
                </a:lnTo>
                <a:lnTo>
                  <a:pt x="465" y="378"/>
                </a:lnTo>
                <a:lnTo>
                  <a:pt x="468" y="332"/>
                </a:lnTo>
                <a:lnTo>
                  <a:pt x="476" y="286"/>
                </a:lnTo>
                <a:lnTo>
                  <a:pt x="491" y="242"/>
                </a:lnTo>
                <a:lnTo>
                  <a:pt x="509" y="201"/>
                </a:lnTo>
                <a:lnTo>
                  <a:pt x="533" y="163"/>
                </a:lnTo>
                <a:lnTo>
                  <a:pt x="560" y="127"/>
                </a:lnTo>
                <a:lnTo>
                  <a:pt x="592" y="96"/>
                </a:lnTo>
                <a:lnTo>
                  <a:pt x="627" y="68"/>
                </a:lnTo>
                <a:lnTo>
                  <a:pt x="666" y="45"/>
                </a:lnTo>
                <a:lnTo>
                  <a:pt x="706" y="26"/>
                </a:lnTo>
                <a:lnTo>
                  <a:pt x="750" y="13"/>
                </a:lnTo>
                <a:lnTo>
                  <a:pt x="795" y="3"/>
                </a:lnTo>
                <a:lnTo>
                  <a:pt x="84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nvGrpSpPr>
          <p:cNvPr id="54" name="Group 53">
            <a:extLst>
              <a:ext uri="{FF2B5EF4-FFF2-40B4-BE49-F238E27FC236}">
                <a16:creationId xmlns:a16="http://schemas.microsoft.com/office/drawing/2014/main" xmlns="" id="{B7192D05-91D4-473F-B553-3BBDB30DDF90}"/>
              </a:ext>
            </a:extLst>
          </p:cNvPr>
          <p:cNvGrpSpPr/>
          <p:nvPr/>
        </p:nvGrpSpPr>
        <p:grpSpPr>
          <a:xfrm rot="4830163">
            <a:off x="6901994" y="1431932"/>
            <a:ext cx="443290" cy="1053324"/>
            <a:chOff x="-1143000" y="-560388"/>
            <a:chExt cx="406401" cy="1420813"/>
          </a:xfrm>
          <a:solidFill>
            <a:schemeClr val="accent4"/>
          </a:solidFill>
        </p:grpSpPr>
        <p:sp>
          <p:nvSpPr>
            <p:cNvPr id="55" name="Freeform 20">
              <a:extLst>
                <a:ext uri="{FF2B5EF4-FFF2-40B4-BE49-F238E27FC236}">
                  <a16:creationId xmlns:a16="http://schemas.microsoft.com/office/drawing/2014/main" xmlns="" id="{DCAC491B-EE65-463F-BA23-497B006637BD}"/>
                </a:ext>
              </a:extLst>
            </p:cNvPr>
            <p:cNvSpPr>
              <a:spLocks/>
            </p:cNvSpPr>
            <p:nvPr/>
          </p:nvSpPr>
          <p:spPr bwMode="auto">
            <a:xfrm>
              <a:off x="-1093787" y="-496888"/>
              <a:ext cx="357188" cy="1357313"/>
            </a:xfrm>
            <a:custGeom>
              <a:avLst/>
              <a:gdLst>
                <a:gd name="T0" fmla="*/ 66 w 166"/>
                <a:gd name="T1" fmla="*/ 0 h 633"/>
                <a:gd name="T2" fmla="*/ 40 w 166"/>
                <a:gd name="T3" fmla="*/ 41 h 633"/>
                <a:gd name="T4" fmla="*/ 22 w 166"/>
                <a:gd name="T5" fmla="*/ 91 h 633"/>
                <a:gd name="T6" fmla="*/ 13 w 166"/>
                <a:gd name="T7" fmla="*/ 133 h 633"/>
                <a:gd name="T8" fmla="*/ 0 w 166"/>
                <a:gd name="T9" fmla="*/ 255 h 633"/>
                <a:gd name="T10" fmla="*/ 5 w 166"/>
                <a:gd name="T11" fmla="*/ 334 h 633"/>
                <a:gd name="T12" fmla="*/ 5 w 166"/>
                <a:gd name="T13" fmla="*/ 339 h 633"/>
                <a:gd name="T14" fmla="*/ 7 w 166"/>
                <a:gd name="T15" fmla="*/ 353 h 633"/>
                <a:gd name="T16" fmla="*/ 11 w 166"/>
                <a:gd name="T17" fmla="*/ 375 h 633"/>
                <a:gd name="T18" fmla="*/ 16 w 166"/>
                <a:gd name="T19" fmla="*/ 401 h 633"/>
                <a:gd name="T20" fmla="*/ 24 w 166"/>
                <a:gd name="T21" fmla="*/ 430 h 633"/>
                <a:gd name="T22" fmla="*/ 34 w 166"/>
                <a:gd name="T23" fmla="*/ 459 h 633"/>
                <a:gd name="T24" fmla="*/ 46 w 166"/>
                <a:gd name="T25" fmla="*/ 487 h 633"/>
                <a:gd name="T26" fmla="*/ 58 w 166"/>
                <a:gd name="T27" fmla="*/ 511 h 633"/>
                <a:gd name="T28" fmla="*/ 90 w 166"/>
                <a:gd name="T29" fmla="*/ 565 h 633"/>
                <a:gd name="T30" fmla="*/ 108 w 166"/>
                <a:gd name="T31" fmla="*/ 588 h 633"/>
                <a:gd name="T32" fmla="*/ 126 w 166"/>
                <a:gd name="T33" fmla="*/ 605 h 633"/>
                <a:gd name="T34" fmla="*/ 135 w 166"/>
                <a:gd name="T35" fmla="*/ 612 h 633"/>
                <a:gd name="T36" fmla="*/ 145 w 166"/>
                <a:gd name="T37" fmla="*/ 619 h 633"/>
                <a:gd name="T38" fmla="*/ 166 w 166"/>
                <a:gd name="T39" fmla="*/ 633 h 633"/>
                <a:gd name="T40" fmla="*/ 153 w 166"/>
                <a:gd name="T41" fmla="*/ 611 h 633"/>
                <a:gd name="T42" fmla="*/ 147 w 166"/>
                <a:gd name="T43" fmla="*/ 602 h 633"/>
                <a:gd name="T44" fmla="*/ 141 w 166"/>
                <a:gd name="T45" fmla="*/ 592 h 633"/>
                <a:gd name="T46" fmla="*/ 128 w 166"/>
                <a:gd name="T47" fmla="*/ 572 h 633"/>
                <a:gd name="T48" fmla="*/ 112 w 166"/>
                <a:gd name="T49" fmla="*/ 550 h 633"/>
                <a:gd name="T50" fmla="*/ 82 w 166"/>
                <a:gd name="T51" fmla="*/ 499 h 633"/>
                <a:gd name="T52" fmla="*/ 43 w 166"/>
                <a:gd name="T53" fmla="*/ 394 h 633"/>
                <a:gd name="T54" fmla="*/ 37 w 166"/>
                <a:gd name="T55" fmla="*/ 370 h 633"/>
                <a:gd name="T56" fmla="*/ 34 w 166"/>
                <a:gd name="T57" fmla="*/ 349 h 633"/>
                <a:gd name="T58" fmla="*/ 32 w 166"/>
                <a:gd name="T59" fmla="*/ 336 h 633"/>
                <a:gd name="T60" fmla="*/ 31 w 166"/>
                <a:gd name="T61" fmla="*/ 331 h 633"/>
                <a:gd name="T62" fmla="*/ 27 w 166"/>
                <a:gd name="T63" fmla="*/ 256 h 633"/>
                <a:gd name="T64" fmla="*/ 40 w 166"/>
                <a:gd name="T65" fmla="*/ 138 h 633"/>
                <a:gd name="T66" fmla="*/ 48 w 166"/>
                <a:gd name="T67" fmla="*/ 97 h 633"/>
                <a:gd name="T68" fmla="*/ 59 w 166"/>
                <a:gd name="T69" fmla="*/ 47 h 633"/>
                <a:gd name="T70" fmla="*/ 66 w 166"/>
                <a:gd name="T7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633">
                  <a:moveTo>
                    <a:pt x="66" y="0"/>
                  </a:moveTo>
                  <a:cubicBezTo>
                    <a:pt x="55" y="14"/>
                    <a:pt x="47" y="27"/>
                    <a:pt x="40" y="41"/>
                  </a:cubicBezTo>
                  <a:cubicBezTo>
                    <a:pt x="33" y="55"/>
                    <a:pt x="27" y="71"/>
                    <a:pt x="22" y="91"/>
                  </a:cubicBezTo>
                  <a:cubicBezTo>
                    <a:pt x="21" y="98"/>
                    <a:pt x="18" y="109"/>
                    <a:pt x="13" y="133"/>
                  </a:cubicBezTo>
                  <a:cubicBezTo>
                    <a:pt x="7" y="162"/>
                    <a:pt x="1" y="212"/>
                    <a:pt x="0" y="255"/>
                  </a:cubicBezTo>
                  <a:cubicBezTo>
                    <a:pt x="0" y="299"/>
                    <a:pt x="5" y="334"/>
                    <a:pt x="5" y="334"/>
                  </a:cubicBezTo>
                  <a:cubicBezTo>
                    <a:pt x="5" y="334"/>
                    <a:pt x="5" y="336"/>
                    <a:pt x="5" y="339"/>
                  </a:cubicBezTo>
                  <a:cubicBezTo>
                    <a:pt x="6" y="343"/>
                    <a:pt x="6" y="347"/>
                    <a:pt x="7" y="353"/>
                  </a:cubicBezTo>
                  <a:cubicBezTo>
                    <a:pt x="8" y="360"/>
                    <a:pt x="9" y="367"/>
                    <a:pt x="11" y="375"/>
                  </a:cubicBezTo>
                  <a:cubicBezTo>
                    <a:pt x="12" y="383"/>
                    <a:pt x="14" y="392"/>
                    <a:pt x="16" y="401"/>
                  </a:cubicBezTo>
                  <a:cubicBezTo>
                    <a:pt x="19" y="410"/>
                    <a:pt x="22" y="420"/>
                    <a:pt x="24" y="430"/>
                  </a:cubicBezTo>
                  <a:cubicBezTo>
                    <a:pt x="28" y="439"/>
                    <a:pt x="31" y="449"/>
                    <a:pt x="34" y="459"/>
                  </a:cubicBezTo>
                  <a:cubicBezTo>
                    <a:pt x="38" y="469"/>
                    <a:pt x="42" y="478"/>
                    <a:pt x="46" y="487"/>
                  </a:cubicBezTo>
                  <a:cubicBezTo>
                    <a:pt x="50" y="496"/>
                    <a:pt x="54" y="504"/>
                    <a:pt x="58" y="511"/>
                  </a:cubicBezTo>
                  <a:cubicBezTo>
                    <a:pt x="73" y="540"/>
                    <a:pt x="85" y="556"/>
                    <a:pt x="90" y="565"/>
                  </a:cubicBezTo>
                  <a:cubicBezTo>
                    <a:pt x="97" y="574"/>
                    <a:pt x="103" y="581"/>
                    <a:pt x="108" y="588"/>
                  </a:cubicBezTo>
                  <a:cubicBezTo>
                    <a:pt x="114" y="594"/>
                    <a:pt x="120" y="600"/>
                    <a:pt x="126" y="605"/>
                  </a:cubicBezTo>
                  <a:cubicBezTo>
                    <a:pt x="129" y="607"/>
                    <a:pt x="132" y="610"/>
                    <a:pt x="135" y="612"/>
                  </a:cubicBezTo>
                  <a:cubicBezTo>
                    <a:pt x="138" y="615"/>
                    <a:pt x="142" y="617"/>
                    <a:pt x="145" y="619"/>
                  </a:cubicBezTo>
                  <a:cubicBezTo>
                    <a:pt x="151" y="624"/>
                    <a:pt x="158" y="628"/>
                    <a:pt x="166" y="633"/>
                  </a:cubicBezTo>
                  <a:cubicBezTo>
                    <a:pt x="161" y="625"/>
                    <a:pt x="157" y="618"/>
                    <a:pt x="153" y="611"/>
                  </a:cubicBezTo>
                  <a:cubicBezTo>
                    <a:pt x="151" y="608"/>
                    <a:pt x="149" y="605"/>
                    <a:pt x="147" y="602"/>
                  </a:cubicBezTo>
                  <a:cubicBezTo>
                    <a:pt x="145" y="598"/>
                    <a:pt x="143" y="595"/>
                    <a:pt x="141" y="592"/>
                  </a:cubicBezTo>
                  <a:cubicBezTo>
                    <a:pt x="137" y="585"/>
                    <a:pt x="132" y="579"/>
                    <a:pt x="128" y="572"/>
                  </a:cubicBezTo>
                  <a:cubicBezTo>
                    <a:pt x="123" y="565"/>
                    <a:pt x="118" y="558"/>
                    <a:pt x="112" y="550"/>
                  </a:cubicBezTo>
                  <a:cubicBezTo>
                    <a:pt x="107" y="541"/>
                    <a:pt x="96" y="526"/>
                    <a:pt x="82" y="499"/>
                  </a:cubicBezTo>
                  <a:cubicBezTo>
                    <a:pt x="67" y="471"/>
                    <a:pt x="51" y="430"/>
                    <a:pt x="43" y="394"/>
                  </a:cubicBezTo>
                  <a:cubicBezTo>
                    <a:pt x="41" y="386"/>
                    <a:pt x="39" y="377"/>
                    <a:pt x="37" y="370"/>
                  </a:cubicBezTo>
                  <a:cubicBezTo>
                    <a:pt x="36" y="362"/>
                    <a:pt x="35" y="355"/>
                    <a:pt x="34" y="349"/>
                  </a:cubicBezTo>
                  <a:cubicBezTo>
                    <a:pt x="33" y="344"/>
                    <a:pt x="32" y="339"/>
                    <a:pt x="32" y="336"/>
                  </a:cubicBezTo>
                  <a:cubicBezTo>
                    <a:pt x="31" y="333"/>
                    <a:pt x="31" y="331"/>
                    <a:pt x="31" y="331"/>
                  </a:cubicBezTo>
                  <a:cubicBezTo>
                    <a:pt x="31" y="331"/>
                    <a:pt x="27" y="297"/>
                    <a:pt x="27" y="256"/>
                  </a:cubicBezTo>
                  <a:cubicBezTo>
                    <a:pt x="28" y="214"/>
                    <a:pt x="34" y="166"/>
                    <a:pt x="40" y="138"/>
                  </a:cubicBezTo>
                  <a:cubicBezTo>
                    <a:pt x="44" y="115"/>
                    <a:pt x="47" y="104"/>
                    <a:pt x="48" y="97"/>
                  </a:cubicBezTo>
                  <a:cubicBezTo>
                    <a:pt x="53" y="78"/>
                    <a:pt x="56" y="62"/>
                    <a:pt x="59" y="47"/>
                  </a:cubicBezTo>
                  <a:cubicBezTo>
                    <a:pt x="61" y="32"/>
                    <a:pt x="63" y="18"/>
                    <a:pt x="66"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6" name="Freeform 21">
              <a:extLst>
                <a:ext uri="{FF2B5EF4-FFF2-40B4-BE49-F238E27FC236}">
                  <a16:creationId xmlns:a16="http://schemas.microsoft.com/office/drawing/2014/main" xmlns="" id="{D257E879-8A69-4CE0-9E1B-CA4956F608E0}"/>
                </a:ext>
              </a:extLst>
            </p:cNvPr>
            <p:cNvSpPr>
              <a:spLocks/>
            </p:cNvSpPr>
            <p:nvPr/>
          </p:nvSpPr>
          <p:spPr bwMode="auto">
            <a:xfrm>
              <a:off x="-1143000" y="-560388"/>
              <a:ext cx="285750" cy="277813"/>
            </a:xfrm>
            <a:custGeom>
              <a:avLst/>
              <a:gdLst>
                <a:gd name="T0" fmla="*/ 0 w 133"/>
                <a:gd name="T1" fmla="*/ 103 h 129"/>
                <a:gd name="T2" fmla="*/ 32 w 133"/>
                <a:gd name="T3" fmla="*/ 86 h 129"/>
                <a:gd name="T4" fmla="*/ 67 w 133"/>
                <a:gd name="T5" fmla="*/ 49 h 129"/>
                <a:gd name="T6" fmla="*/ 87 w 133"/>
                <a:gd name="T7" fmla="*/ 32 h 129"/>
                <a:gd name="T8" fmla="*/ 88 w 133"/>
                <a:gd name="T9" fmla="*/ 31 h 129"/>
                <a:gd name="T10" fmla="*/ 88 w 133"/>
                <a:gd name="T11" fmla="*/ 31 h 129"/>
                <a:gd name="T12" fmla="*/ 88 w 133"/>
                <a:gd name="T13" fmla="*/ 31 h 129"/>
                <a:gd name="T14" fmla="*/ 88 w 133"/>
                <a:gd name="T15" fmla="*/ 31 h 129"/>
                <a:gd name="T16" fmla="*/ 93 w 133"/>
                <a:gd name="T17" fmla="*/ 49 h 129"/>
                <a:gd name="T18" fmla="*/ 104 w 133"/>
                <a:gd name="T19" fmla="*/ 98 h 129"/>
                <a:gd name="T20" fmla="*/ 123 w 133"/>
                <a:gd name="T21" fmla="*/ 129 h 129"/>
                <a:gd name="T22" fmla="*/ 130 w 133"/>
                <a:gd name="T23" fmla="*/ 93 h 129"/>
                <a:gd name="T24" fmla="*/ 119 w 133"/>
                <a:gd name="T25" fmla="*/ 42 h 129"/>
                <a:gd name="T26" fmla="*/ 115 w 133"/>
                <a:gd name="T27" fmla="*/ 27 h 129"/>
                <a:gd name="T28" fmla="*/ 114 w 133"/>
                <a:gd name="T29" fmla="*/ 23 h 129"/>
                <a:gd name="T30" fmla="*/ 112 w 133"/>
                <a:gd name="T31" fmla="*/ 18 h 129"/>
                <a:gd name="T32" fmla="*/ 110 w 133"/>
                <a:gd name="T33" fmla="*/ 13 h 129"/>
                <a:gd name="T34" fmla="*/ 107 w 133"/>
                <a:gd name="T35" fmla="*/ 8 h 129"/>
                <a:gd name="T36" fmla="*/ 101 w 133"/>
                <a:gd name="T37" fmla="*/ 2 h 129"/>
                <a:gd name="T38" fmla="*/ 100 w 133"/>
                <a:gd name="T39" fmla="*/ 2 h 129"/>
                <a:gd name="T40" fmla="*/ 100 w 133"/>
                <a:gd name="T41" fmla="*/ 1 h 129"/>
                <a:gd name="T42" fmla="*/ 99 w 133"/>
                <a:gd name="T43" fmla="*/ 1 h 129"/>
                <a:gd name="T44" fmla="*/ 99 w 133"/>
                <a:gd name="T45" fmla="*/ 1 h 129"/>
                <a:gd name="T46" fmla="*/ 99 w 133"/>
                <a:gd name="T47" fmla="*/ 2 h 129"/>
                <a:gd name="T48" fmla="*/ 99 w 133"/>
                <a:gd name="T49" fmla="*/ 2 h 129"/>
                <a:gd name="T50" fmla="*/ 99 w 133"/>
                <a:gd name="T51" fmla="*/ 2 h 129"/>
                <a:gd name="T52" fmla="*/ 97 w 133"/>
                <a:gd name="T53" fmla="*/ 1 h 129"/>
                <a:gd name="T54" fmla="*/ 95 w 133"/>
                <a:gd name="T55" fmla="*/ 0 h 129"/>
                <a:gd name="T56" fmla="*/ 89 w 133"/>
                <a:gd name="T57" fmla="*/ 0 h 129"/>
                <a:gd name="T58" fmla="*/ 88 w 133"/>
                <a:gd name="T59" fmla="*/ 1 h 129"/>
                <a:gd name="T60" fmla="*/ 83 w 133"/>
                <a:gd name="T61" fmla="*/ 2 h 129"/>
                <a:gd name="T62" fmla="*/ 77 w 133"/>
                <a:gd name="T63" fmla="*/ 6 h 129"/>
                <a:gd name="T64" fmla="*/ 70 w 133"/>
                <a:gd name="T65" fmla="*/ 10 h 129"/>
                <a:gd name="T66" fmla="*/ 48 w 133"/>
                <a:gd name="T67" fmla="*/ 30 h 129"/>
                <a:gd name="T68" fmla="*/ 12 w 133"/>
                <a:gd name="T69" fmla="*/ 68 h 129"/>
                <a:gd name="T70" fmla="*/ 0 w 133"/>
                <a:gd name="T71" fmla="*/ 10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29">
                  <a:moveTo>
                    <a:pt x="0" y="103"/>
                  </a:moveTo>
                  <a:cubicBezTo>
                    <a:pt x="14" y="99"/>
                    <a:pt x="23" y="96"/>
                    <a:pt x="32" y="86"/>
                  </a:cubicBezTo>
                  <a:cubicBezTo>
                    <a:pt x="37" y="81"/>
                    <a:pt x="53" y="64"/>
                    <a:pt x="67" y="49"/>
                  </a:cubicBezTo>
                  <a:cubicBezTo>
                    <a:pt x="74" y="42"/>
                    <a:pt x="82" y="36"/>
                    <a:pt x="87" y="32"/>
                  </a:cubicBezTo>
                  <a:cubicBezTo>
                    <a:pt x="88" y="30"/>
                    <a:pt x="88" y="31"/>
                    <a:pt x="88" y="31"/>
                  </a:cubicBezTo>
                  <a:cubicBezTo>
                    <a:pt x="88" y="31"/>
                    <a:pt x="88" y="31"/>
                    <a:pt x="88" y="31"/>
                  </a:cubicBezTo>
                  <a:cubicBezTo>
                    <a:pt x="88" y="31"/>
                    <a:pt x="88" y="31"/>
                    <a:pt x="88" y="31"/>
                  </a:cubicBezTo>
                  <a:cubicBezTo>
                    <a:pt x="88" y="31"/>
                    <a:pt x="88" y="31"/>
                    <a:pt x="88" y="31"/>
                  </a:cubicBezTo>
                  <a:cubicBezTo>
                    <a:pt x="87" y="27"/>
                    <a:pt x="91" y="39"/>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grpSp>
        <p:nvGrpSpPr>
          <p:cNvPr id="57" name="Group 56">
            <a:extLst>
              <a:ext uri="{FF2B5EF4-FFF2-40B4-BE49-F238E27FC236}">
                <a16:creationId xmlns:a16="http://schemas.microsoft.com/office/drawing/2014/main" xmlns="" id="{888E9339-631A-4473-AE98-604783BEB10D}"/>
              </a:ext>
            </a:extLst>
          </p:cNvPr>
          <p:cNvGrpSpPr/>
          <p:nvPr/>
        </p:nvGrpSpPr>
        <p:grpSpPr>
          <a:xfrm rot="4409676" flipH="1">
            <a:off x="8623559" y="4506596"/>
            <a:ext cx="355890" cy="1132047"/>
            <a:chOff x="-1143000" y="-560388"/>
            <a:chExt cx="406401" cy="1420813"/>
          </a:xfrm>
          <a:solidFill>
            <a:schemeClr val="accent2"/>
          </a:solidFill>
        </p:grpSpPr>
        <p:sp>
          <p:nvSpPr>
            <p:cNvPr id="58" name="Freeform 20">
              <a:extLst>
                <a:ext uri="{FF2B5EF4-FFF2-40B4-BE49-F238E27FC236}">
                  <a16:creationId xmlns:a16="http://schemas.microsoft.com/office/drawing/2014/main" xmlns="" id="{B68E4776-598D-4040-801C-B332C2B514CE}"/>
                </a:ext>
              </a:extLst>
            </p:cNvPr>
            <p:cNvSpPr>
              <a:spLocks/>
            </p:cNvSpPr>
            <p:nvPr/>
          </p:nvSpPr>
          <p:spPr bwMode="auto">
            <a:xfrm>
              <a:off x="-1093787" y="-496888"/>
              <a:ext cx="357188" cy="1357313"/>
            </a:xfrm>
            <a:custGeom>
              <a:avLst/>
              <a:gdLst>
                <a:gd name="T0" fmla="*/ 66 w 166"/>
                <a:gd name="T1" fmla="*/ 0 h 633"/>
                <a:gd name="T2" fmla="*/ 40 w 166"/>
                <a:gd name="T3" fmla="*/ 41 h 633"/>
                <a:gd name="T4" fmla="*/ 22 w 166"/>
                <a:gd name="T5" fmla="*/ 91 h 633"/>
                <a:gd name="T6" fmla="*/ 13 w 166"/>
                <a:gd name="T7" fmla="*/ 133 h 633"/>
                <a:gd name="T8" fmla="*/ 0 w 166"/>
                <a:gd name="T9" fmla="*/ 255 h 633"/>
                <a:gd name="T10" fmla="*/ 5 w 166"/>
                <a:gd name="T11" fmla="*/ 334 h 633"/>
                <a:gd name="T12" fmla="*/ 5 w 166"/>
                <a:gd name="T13" fmla="*/ 339 h 633"/>
                <a:gd name="T14" fmla="*/ 7 w 166"/>
                <a:gd name="T15" fmla="*/ 353 h 633"/>
                <a:gd name="T16" fmla="*/ 11 w 166"/>
                <a:gd name="T17" fmla="*/ 375 h 633"/>
                <a:gd name="T18" fmla="*/ 16 w 166"/>
                <a:gd name="T19" fmla="*/ 401 h 633"/>
                <a:gd name="T20" fmla="*/ 24 w 166"/>
                <a:gd name="T21" fmla="*/ 430 h 633"/>
                <a:gd name="T22" fmla="*/ 34 w 166"/>
                <a:gd name="T23" fmla="*/ 459 h 633"/>
                <a:gd name="T24" fmla="*/ 46 w 166"/>
                <a:gd name="T25" fmla="*/ 487 h 633"/>
                <a:gd name="T26" fmla="*/ 58 w 166"/>
                <a:gd name="T27" fmla="*/ 511 h 633"/>
                <a:gd name="T28" fmla="*/ 90 w 166"/>
                <a:gd name="T29" fmla="*/ 565 h 633"/>
                <a:gd name="T30" fmla="*/ 108 w 166"/>
                <a:gd name="T31" fmla="*/ 588 h 633"/>
                <a:gd name="T32" fmla="*/ 126 w 166"/>
                <a:gd name="T33" fmla="*/ 605 h 633"/>
                <a:gd name="T34" fmla="*/ 135 w 166"/>
                <a:gd name="T35" fmla="*/ 612 h 633"/>
                <a:gd name="T36" fmla="*/ 145 w 166"/>
                <a:gd name="T37" fmla="*/ 619 h 633"/>
                <a:gd name="T38" fmla="*/ 166 w 166"/>
                <a:gd name="T39" fmla="*/ 633 h 633"/>
                <a:gd name="T40" fmla="*/ 153 w 166"/>
                <a:gd name="T41" fmla="*/ 611 h 633"/>
                <a:gd name="T42" fmla="*/ 147 w 166"/>
                <a:gd name="T43" fmla="*/ 602 h 633"/>
                <a:gd name="T44" fmla="*/ 141 w 166"/>
                <a:gd name="T45" fmla="*/ 592 h 633"/>
                <a:gd name="T46" fmla="*/ 128 w 166"/>
                <a:gd name="T47" fmla="*/ 572 h 633"/>
                <a:gd name="T48" fmla="*/ 112 w 166"/>
                <a:gd name="T49" fmla="*/ 550 h 633"/>
                <a:gd name="T50" fmla="*/ 82 w 166"/>
                <a:gd name="T51" fmla="*/ 499 h 633"/>
                <a:gd name="T52" fmla="*/ 43 w 166"/>
                <a:gd name="T53" fmla="*/ 394 h 633"/>
                <a:gd name="T54" fmla="*/ 37 w 166"/>
                <a:gd name="T55" fmla="*/ 370 h 633"/>
                <a:gd name="T56" fmla="*/ 34 w 166"/>
                <a:gd name="T57" fmla="*/ 349 h 633"/>
                <a:gd name="T58" fmla="*/ 32 w 166"/>
                <a:gd name="T59" fmla="*/ 336 h 633"/>
                <a:gd name="T60" fmla="*/ 31 w 166"/>
                <a:gd name="T61" fmla="*/ 331 h 633"/>
                <a:gd name="T62" fmla="*/ 27 w 166"/>
                <a:gd name="T63" fmla="*/ 256 h 633"/>
                <a:gd name="T64" fmla="*/ 40 w 166"/>
                <a:gd name="T65" fmla="*/ 138 h 633"/>
                <a:gd name="T66" fmla="*/ 48 w 166"/>
                <a:gd name="T67" fmla="*/ 97 h 633"/>
                <a:gd name="T68" fmla="*/ 59 w 166"/>
                <a:gd name="T69" fmla="*/ 47 h 633"/>
                <a:gd name="T70" fmla="*/ 66 w 166"/>
                <a:gd name="T71" fmla="*/ 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 h="633">
                  <a:moveTo>
                    <a:pt x="66" y="0"/>
                  </a:moveTo>
                  <a:cubicBezTo>
                    <a:pt x="55" y="14"/>
                    <a:pt x="47" y="27"/>
                    <a:pt x="40" y="41"/>
                  </a:cubicBezTo>
                  <a:cubicBezTo>
                    <a:pt x="33" y="55"/>
                    <a:pt x="27" y="71"/>
                    <a:pt x="22" y="91"/>
                  </a:cubicBezTo>
                  <a:cubicBezTo>
                    <a:pt x="21" y="98"/>
                    <a:pt x="18" y="109"/>
                    <a:pt x="13" y="133"/>
                  </a:cubicBezTo>
                  <a:cubicBezTo>
                    <a:pt x="7" y="162"/>
                    <a:pt x="1" y="212"/>
                    <a:pt x="0" y="255"/>
                  </a:cubicBezTo>
                  <a:cubicBezTo>
                    <a:pt x="0" y="299"/>
                    <a:pt x="5" y="334"/>
                    <a:pt x="5" y="334"/>
                  </a:cubicBezTo>
                  <a:cubicBezTo>
                    <a:pt x="5" y="334"/>
                    <a:pt x="5" y="336"/>
                    <a:pt x="5" y="339"/>
                  </a:cubicBezTo>
                  <a:cubicBezTo>
                    <a:pt x="6" y="343"/>
                    <a:pt x="6" y="347"/>
                    <a:pt x="7" y="353"/>
                  </a:cubicBezTo>
                  <a:cubicBezTo>
                    <a:pt x="8" y="360"/>
                    <a:pt x="9" y="367"/>
                    <a:pt x="11" y="375"/>
                  </a:cubicBezTo>
                  <a:cubicBezTo>
                    <a:pt x="12" y="383"/>
                    <a:pt x="14" y="392"/>
                    <a:pt x="16" y="401"/>
                  </a:cubicBezTo>
                  <a:cubicBezTo>
                    <a:pt x="19" y="410"/>
                    <a:pt x="22" y="420"/>
                    <a:pt x="24" y="430"/>
                  </a:cubicBezTo>
                  <a:cubicBezTo>
                    <a:pt x="28" y="439"/>
                    <a:pt x="31" y="449"/>
                    <a:pt x="34" y="459"/>
                  </a:cubicBezTo>
                  <a:cubicBezTo>
                    <a:pt x="38" y="469"/>
                    <a:pt x="42" y="478"/>
                    <a:pt x="46" y="487"/>
                  </a:cubicBezTo>
                  <a:cubicBezTo>
                    <a:pt x="50" y="496"/>
                    <a:pt x="54" y="504"/>
                    <a:pt x="58" y="511"/>
                  </a:cubicBezTo>
                  <a:cubicBezTo>
                    <a:pt x="73" y="540"/>
                    <a:pt x="85" y="556"/>
                    <a:pt x="90" y="565"/>
                  </a:cubicBezTo>
                  <a:cubicBezTo>
                    <a:pt x="97" y="574"/>
                    <a:pt x="103" y="581"/>
                    <a:pt x="108" y="588"/>
                  </a:cubicBezTo>
                  <a:cubicBezTo>
                    <a:pt x="114" y="594"/>
                    <a:pt x="120" y="600"/>
                    <a:pt x="126" y="605"/>
                  </a:cubicBezTo>
                  <a:cubicBezTo>
                    <a:pt x="129" y="607"/>
                    <a:pt x="132" y="610"/>
                    <a:pt x="135" y="612"/>
                  </a:cubicBezTo>
                  <a:cubicBezTo>
                    <a:pt x="138" y="615"/>
                    <a:pt x="142" y="617"/>
                    <a:pt x="145" y="619"/>
                  </a:cubicBezTo>
                  <a:cubicBezTo>
                    <a:pt x="151" y="624"/>
                    <a:pt x="158" y="628"/>
                    <a:pt x="166" y="633"/>
                  </a:cubicBezTo>
                  <a:cubicBezTo>
                    <a:pt x="161" y="625"/>
                    <a:pt x="157" y="618"/>
                    <a:pt x="153" y="611"/>
                  </a:cubicBezTo>
                  <a:cubicBezTo>
                    <a:pt x="151" y="608"/>
                    <a:pt x="149" y="605"/>
                    <a:pt x="147" y="602"/>
                  </a:cubicBezTo>
                  <a:cubicBezTo>
                    <a:pt x="145" y="598"/>
                    <a:pt x="143" y="595"/>
                    <a:pt x="141" y="592"/>
                  </a:cubicBezTo>
                  <a:cubicBezTo>
                    <a:pt x="137" y="585"/>
                    <a:pt x="132" y="579"/>
                    <a:pt x="128" y="572"/>
                  </a:cubicBezTo>
                  <a:cubicBezTo>
                    <a:pt x="123" y="565"/>
                    <a:pt x="118" y="558"/>
                    <a:pt x="112" y="550"/>
                  </a:cubicBezTo>
                  <a:cubicBezTo>
                    <a:pt x="107" y="541"/>
                    <a:pt x="96" y="526"/>
                    <a:pt x="82" y="499"/>
                  </a:cubicBezTo>
                  <a:cubicBezTo>
                    <a:pt x="67" y="471"/>
                    <a:pt x="51" y="430"/>
                    <a:pt x="43" y="394"/>
                  </a:cubicBezTo>
                  <a:cubicBezTo>
                    <a:pt x="41" y="386"/>
                    <a:pt x="39" y="377"/>
                    <a:pt x="37" y="370"/>
                  </a:cubicBezTo>
                  <a:cubicBezTo>
                    <a:pt x="36" y="362"/>
                    <a:pt x="35" y="355"/>
                    <a:pt x="34" y="349"/>
                  </a:cubicBezTo>
                  <a:cubicBezTo>
                    <a:pt x="33" y="344"/>
                    <a:pt x="32" y="339"/>
                    <a:pt x="32" y="336"/>
                  </a:cubicBezTo>
                  <a:cubicBezTo>
                    <a:pt x="31" y="333"/>
                    <a:pt x="31" y="331"/>
                    <a:pt x="31" y="331"/>
                  </a:cubicBezTo>
                  <a:cubicBezTo>
                    <a:pt x="31" y="331"/>
                    <a:pt x="27" y="297"/>
                    <a:pt x="27" y="256"/>
                  </a:cubicBezTo>
                  <a:cubicBezTo>
                    <a:pt x="28" y="214"/>
                    <a:pt x="34" y="166"/>
                    <a:pt x="40" y="138"/>
                  </a:cubicBezTo>
                  <a:cubicBezTo>
                    <a:pt x="44" y="115"/>
                    <a:pt x="47" y="104"/>
                    <a:pt x="48" y="97"/>
                  </a:cubicBezTo>
                  <a:cubicBezTo>
                    <a:pt x="53" y="78"/>
                    <a:pt x="56" y="62"/>
                    <a:pt x="59" y="47"/>
                  </a:cubicBezTo>
                  <a:cubicBezTo>
                    <a:pt x="61" y="32"/>
                    <a:pt x="63" y="18"/>
                    <a:pt x="66"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sp>
          <p:nvSpPr>
            <p:cNvPr id="59" name="Freeform 21">
              <a:extLst>
                <a:ext uri="{FF2B5EF4-FFF2-40B4-BE49-F238E27FC236}">
                  <a16:creationId xmlns:a16="http://schemas.microsoft.com/office/drawing/2014/main" xmlns="" id="{4C6CA9D8-BFFD-45CF-A645-E8AE4E62FCD7}"/>
                </a:ext>
              </a:extLst>
            </p:cNvPr>
            <p:cNvSpPr>
              <a:spLocks/>
            </p:cNvSpPr>
            <p:nvPr/>
          </p:nvSpPr>
          <p:spPr bwMode="auto">
            <a:xfrm>
              <a:off x="-1143000" y="-560388"/>
              <a:ext cx="285750" cy="277813"/>
            </a:xfrm>
            <a:custGeom>
              <a:avLst/>
              <a:gdLst>
                <a:gd name="T0" fmla="*/ 0 w 133"/>
                <a:gd name="T1" fmla="*/ 103 h 129"/>
                <a:gd name="T2" fmla="*/ 32 w 133"/>
                <a:gd name="T3" fmla="*/ 86 h 129"/>
                <a:gd name="T4" fmla="*/ 67 w 133"/>
                <a:gd name="T5" fmla="*/ 49 h 129"/>
                <a:gd name="T6" fmla="*/ 87 w 133"/>
                <a:gd name="T7" fmla="*/ 32 h 129"/>
                <a:gd name="T8" fmla="*/ 88 w 133"/>
                <a:gd name="T9" fmla="*/ 31 h 129"/>
                <a:gd name="T10" fmla="*/ 88 w 133"/>
                <a:gd name="T11" fmla="*/ 31 h 129"/>
                <a:gd name="T12" fmla="*/ 88 w 133"/>
                <a:gd name="T13" fmla="*/ 31 h 129"/>
                <a:gd name="T14" fmla="*/ 88 w 133"/>
                <a:gd name="T15" fmla="*/ 31 h 129"/>
                <a:gd name="T16" fmla="*/ 93 w 133"/>
                <a:gd name="T17" fmla="*/ 49 h 129"/>
                <a:gd name="T18" fmla="*/ 104 w 133"/>
                <a:gd name="T19" fmla="*/ 98 h 129"/>
                <a:gd name="T20" fmla="*/ 123 w 133"/>
                <a:gd name="T21" fmla="*/ 129 h 129"/>
                <a:gd name="T22" fmla="*/ 130 w 133"/>
                <a:gd name="T23" fmla="*/ 93 h 129"/>
                <a:gd name="T24" fmla="*/ 119 w 133"/>
                <a:gd name="T25" fmla="*/ 42 h 129"/>
                <a:gd name="T26" fmla="*/ 115 w 133"/>
                <a:gd name="T27" fmla="*/ 27 h 129"/>
                <a:gd name="T28" fmla="*/ 114 w 133"/>
                <a:gd name="T29" fmla="*/ 23 h 129"/>
                <a:gd name="T30" fmla="*/ 112 w 133"/>
                <a:gd name="T31" fmla="*/ 18 h 129"/>
                <a:gd name="T32" fmla="*/ 110 w 133"/>
                <a:gd name="T33" fmla="*/ 13 h 129"/>
                <a:gd name="T34" fmla="*/ 107 w 133"/>
                <a:gd name="T35" fmla="*/ 8 h 129"/>
                <a:gd name="T36" fmla="*/ 101 w 133"/>
                <a:gd name="T37" fmla="*/ 2 h 129"/>
                <a:gd name="T38" fmla="*/ 100 w 133"/>
                <a:gd name="T39" fmla="*/ 2 h 129"/>
                <a:gd name="T40" fmla="*/ 100 w 133"/>
                <a:gd name="T41" fmla="*/ 1 h 129"/>
                <a:gd name="T42" fmla="*/ 99 w 133"/>
                <a:gd name="T43" fmla="*/ 1 h 129"/>
                <a:gd name="T44" fmla="*/ 99 w 133"/>
                <a:gd name="T45" fmla="*/ 1 h 129"/>
                <a:gd name="T46" fmla="*/ 99 w 133"/>
                <a:gd name="T47" fmla="*/ 2 h 129"/>
                <a:gd name="T48" fmla="*/ 99 w 133"/>
                <a:gd name="T49" fmla="*/ 2 h 129"/>
                <a:gd name="T50" fmla="*/ 99 w 133"/>
                <a:gd name="T51" fmla="*/ 2 h 129"/>
                <a:gd name="T52" fmla="*/ 97 w 133"/>
                <a:gd name="T53" fmla="*/ 1 h 129"/>
                <a:gd name="T54" fmla="*/ 95 w 133"/>
                <a:gd name="T55" fmla="*/ 0 h 129"/>
                <a:gd name="T56" fmla="*/ 89 w 133"/>
                <a:gd name="T57" fmla="*/ 0 h 129"/>
                <a:gd name="T58" fmla="*/ 88 w 133"/>
                <a:gd name="T59" fmla="*/ 1 h 129"/>
                <a:gd name="T60" fmla="*/ 83 w 133"/>
                <a:gd name="T61" fmla="*/ 2 h 129"/>
                <a:gd name="T62" fmla="*/ 77 w 133"/>
                <a:gd name="T63" fmla="*/ 6 h 129"/>
                <a:gd name="T64" fmla="*/ 70 w 133"/>
                <a:gd name="T65" fmla="*/ 10 h 129"/>
                <a:gd name="T66" fmla="*/ 48 w 133"/>
                <a:gd name="T67" fmla="*/ 30 h 129"/>
                <a:gd name="T68" fmla="*/ 12 w 133"/>
                <a:gd name="T69" fmla="*/ 68 h 129"/>
                <a:gd name="T70" fmla="*/ 0 w 133"/>
                <a:gd name="T71" fmla="*/ 10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3" h="129">
                  <a:moveTo>
                    <a:pt x="0" y="103"/>
                  </a:moveTo>
                  <a:cubicBezTo>
                    <a:pt x="14" y="99"/>
                    <a:pt x="23" y="96"/>
                    <a:pt x="32" y="86"/>
                  </a:cubicBezTo>
                  <a:cubicBezTo>
                    <a:pt x="37" y="81"/>
                    <a:pt x="53" y="64"/>
                    <a:pt x="67" y="49"/>
                  </a:cubicBezTo>
                  <a:cubicBezTo>
                    <a:pt x="74" y="42"/>
                    <a:pt x="82" y="36"/>
                    <a:pt x="87" y="32"/>
                  </a:cubicBezTo>
                  <a:cubicBezTo>
                    <a:pt x="88" y="30"/>
                    <a:pt x="88" y="31"/>
                    <a:pt x="88" y="31"/>
                  </a:cubicBezTo>
                  <a:cubicBezTo>
                    <a:pt x="88" y="31"/>
                    <a:pt x="88" y="31"/>
                    <a:pt x="88" y="31"/>
                  </a:cubicBezTo>
                  <a:cubicBezTo>
                    <a:pt x="88" y="31"/>
                    <a:pt x="88" y="31"/>
                    <a:pt x="88" y="31"/>
                  </a:cubicBezTo>
                  <a:cubicBezTo>
                    <a:pt x="88" y="31"/>
                    <a:pt x="88" y="31"/>
                    <a:pt x="88" y="31"/>
                  </a:cubicBezTo>
                  <a:cubicBezTo>
                    <a:pt x="87" y="27"/>
                    <a:pt x="91" y="39"/>
                    <a:pt x="93" y="49"/>
                  </a:cubicBezTo>
                  <a:cubicBezTo>
                    <a:pt x="98" y="68"/>
                    <a:pt x="102" y="91"/>
                    <a:pt x="104" y="98"/>
                  </a:cubicBezTo>
                  <a:cubicBezTo>
                    <a:pt x="107" y="112"/>
                    <a:pt x="112" y="119"/>
                    <a:pt x="123" y="129"/>
                  </a:cubicBezTo>
                  <a:cubicBezTo>
                    <a:pt x="129" y="116"/>
                    <a:pt x="133" y="107"/>
                    <a:pt x="130" y="93"/>
                  </a:cubicBezTo>
                  <a:cubicBezTo>
                    <a:pt x="129" y="86"/>
                    <a:pt x="125" y="63"/>
                    <a:pt x="119" y="42"/>
                  </a:cubicBezTo>
                  <a:cubicBezTo>
                    <a:pt x="118" y="37"/>
                    <a:pt x="117" y="32"/>
                    <a:pt x="115" y="27"/>
                  </a:cubicBezTo>
                  <a:cubicBezTo>
                    <a:pt x="115" y="26"/>
                    <a:pt x="114" y="24"/>
                    <a:pt x="114" y="23"/>
                  </a:cubicBezTo>
                  <a:cubicBezTo>
                    <a:pt x="113" y="21"/>
                    <a:pt x="113" y="20"/>
                    <a:pt x="112" y="18"/>
                  </a:cubicBezTo>
                  <a:cubicBezTo>
                    <a:pt x="111" y="16"/>
                    <a:pt x="110" y="14"/>
                    <a:pt x="110" y="13"/>
                  </a:cubicBezTo>
                  <a:cubicBezTo>
                    <a:pt x="109" y="11"/>
                    <a:pt x="108" y="9"/>
                    <a:pt x="107" y="8"/>
                  </a:cubicBezTo>
                  <a:cubicBezTo>
                    <a:pt x="105" y="5"/>
                    <a:pt x="103" y="3"/>
                    <a:pt x="101" y="2"/>
                  </a:cubicBezTo>
                  <a:cubicBezTo>
                    <a:pt x="100" y="2"/>
                    <a:pt x="100" y="2"/>
                    <a:pt x="100" y="2"/>
                  </a:cubicBezTo>
                  <a:cubicBezTo>
                    <a:pt x="100" y="1"/>
                    <a:pt x="100" y="1"/>
                    <a:pt x="100" y="1"/>
                  </a:cubicBezTo>
                  <a:cubicBezTo>
                    <a:pt x="99" y="1"/>
                    <a:pt x="99" y="1"/>
                    <a:pt x="99" y="1"/>
                  </a:cubicBezTo>
                  <a:cubicBezTo>
                    <a:pt x="99" y="1"/>
                    <a:pt x="99" y="1"/>
                    <a:pt x="99" y="1"/>
                  </a:cubicBezTo>
                  <a:cubicBezTo>
                    <a:pt x="99" y="2"/>
                    <a:pt x="99" y="2"/>
                    <a:pt x="99" y="2"/>
                  </a:cubicBezTo>
                  <a:cubicBezTo>
                    <a:pt x="99" y="2"/>
                    <a:pt x="99" y="2"/>
                    <a:pt x="99" y="2"/>
                  </a:cubicBezTo>
                  <a:cubicBezTo>
                    <a:pt x="99" y="2"/>
                    <a:pt x="99" y="2"/>
                    <a:pt x="99" y="2"/>
                  </a:cubicBezTo>
                  <a:cubicBezTo>
                    <a:pt x="98" y="1"/>
                    <a:pt x="98" y="1"/>
                    <a:pt x="97" y="1"/>
                  </a:cubicBezTo>
                  <a:cubicBezTo>
                    <a:pt x="96" y="0"/>
                    <a:pt x="95" y="0"/>
                    <a:pt x="95" y="0"/>
                  </a:cubicBezTo>
                  <a:cubicBezTo>
                    <a:pt x="91" y="0"/>
                    <a:pt x="89" y="0"/>
                    <a:pt x="89" y="0"/>
                  </a:cubicBezTo>
                  <a:cubicBezTo>
                    <a:pt x="89" y="0"/>
                    <a:pt x="89" y="0"/>
                    <a:pt x="88" y="1"/>
                  </a:cubicBezTo>
                  <a:cubicBezTo>
                    <a:pt x="87" y="1"/>
                    <a:pt x="85" y="1"/>
                    <a:pt x="83" y="2"/>
                  </a:cubicBezTo>
                  <a:cubicBezTo>
                    <a:pt x="82" y="3"/>
                    <a:pt x="79" y="4"/>
                    <a:pt x="77" y="6"/>
                  </a:cubicBezTo>
                  <a:cubicBezTo>
                    <a:pt x="74" y="7"/>
                    <a:pt x="71" y="10"/>
                    <a:pt x="70" y="10"/>
                  </a:cubicBezTo>
                  <a:cubicBezTo>
                    <a:pt x="64" y="15"/>
                    <a:pt x="56" y="23"/>
                    <a:pt x="48" y="30"/>
                  </a:cubicBezTo>
                  <a:cubicBezTo>
                    <a:pt x="33" y="45"/>
                    <a:pt x="17" y="62"/>
                    <a:pt x="12" y="68"/>
                  </a:cubicBezTo>
                  <a:cubicBezTo>
                    <a:pt x="3" y="79"/>
                    <a:pt x="1" y="88"/>
                    <a:pt x="0" y="1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63" name="TextBox 62"/>
          <p:cNvSpPr txBox="1"/>
          <p:nvPr/>
        </p:nvSpPr>
        <p:spPr>
          <a:xfrm>
            <a:off x="5406933" y="4149080"/>
            <a:ext cx="1695591" cy="827791"/>
          </a:xfrm>
          <a:prstGeom prst="rect">
            <a:avLst/>
          </a:prstGeom>
        </p:spPr>
        <p:txBody>
          <a:bodyPr wrap="square">
            <a:spAutoFit/>
          </a:bodyPr>
          <a:lstStyle>
            <a:defPPr>
              <a:defRPr lang="en-US"/>
            </a:defPPr>
            <a:lvl1pPr algn="ctr">
              <a:defRPr sz="2000">
                <a:latin typeface="Segoe UI" panose="020B0502040204020203" pitchFamily="34" charset="0"/>
                <a:ea typeface="Segoe UI" panose="020B0502040204020203" pitchFamily="34" charset="0"/>
                <a:cs typeface="Segoe UI" panose="020B0502040204020203" pitchFamily="34" charset="0"/>
              </a:defRPr>
            </a:lvl1pPr>
          </a:lstStyle>
          <a:p>
            <a:pPr defTabSz="908930">
              <a:defRPr/>
            </a:pPr>
            <a:endParaRPr lang="en-US" sz="1600" kern="0">
              <a:solidFill>
                <a:prstClr val="white"/>
              </a:solidFill>
            </a:endParaRPr>
          </a:p>
          <a:p>
            <a:pPr defTabSz="908930">
              <a:defRPr/>
            </a:pPr>
            <a:r>
              <a:rPr lang="en-US" sz="3179" b="1" kern="0">
                <a:solidFill>
                  <a:prstClr val="white"/>
                </a:solidFill>
              </a:rPr>
              <a:t>DATAS</a:t>
            </a:r>
            <a:endParaRPr lang="es-UY" sz="2379" b="1" kern="0">
              <a:solidFill>
                <a:prstClr val="white"/>
              </a:solidFill>
            </a:endParaRPr>
          </a:p>
        </p:txBody>
      </p:sp>
      <p:sp>
        <p:nvSpPr>
          <p:cNvPr id="64" name="Title 1"/>
          <p:cNvSpPr txBox="1">
            <a:spLocks/>
          </p:cNvSpPr>
          <p:nvPr/>
        </p:nvSpPr>
        <p:spPr>
          <a:xfrm>
            <a:off x="609441" y="274639"/>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TYPES OF FINANCIAL ASSISTANCE</a:t>
            </a:r>
            <a:endParaRPr lang="en-IN" sz="4800">
              <a:solidFill>
                <a:schemeClr val="tx1">
                  <a:lumMod val="75000"/>
                  <a:lumOff val="25000"/>
                </a:schemeClr>
              </a:solidFill>
            </a:endParaRPr>
          </a:p>
        </p:txBody>
      </p:sp>
      <p:sp>
        <p:nvSpPr>
          <p:cNvPr id="3" name="Rectangle 2"/>
          <p:cNvSpPr/>
          <p:nvPr/>
        </p:nvSpPr>
        <p:spPr>
          <a:xfrm>
            <a:off x="7792319" y="1340768"/>
            <a:ext cx="2562400" cy="722263"/>
          </a:xfrm>
          <a:prstGeom prst="rect">
            <a:avLst/>
          </a:prstGeom>
        </p:spPr>
        <p:txBody>
          <a:bodyPr wrap="square" anchor="t">
            <a:spAutoFit/>
          </a:bodyPr>
          <a:lstStyle/>
          <a:p>
            <a:r>
              <a:rPr lang="en-US" sz="4000" b="1" kern="0" cap="all">
                <a:solidFill>
                  <a:schemeClr val="tx1">
                    <a:lumMod val="50000"/>
                    <a:lumOff val="50000"/>
                  </a:schemeClr>
                </a:solidFill>
                <a:effectLst>
                  <a:outerShdw blurRad="50800" dist="38100" dir="13500000" algn="br" rotWithShape="0">
                    <a:prstClr val="black">
                      <a:alpha val="40000"/>
                    </a:prstClr>
                  </a:outerShdw>
                </a:effectLst>
                <a:latin typeface="Arial Narrow"/>
                <a:cs typeface="Arial"/>
              </a:rPr>
              <a:t>BURSARY</a:t>
            </a:r>
            <a:endParaRPr lang="en-TT" sz="4000">
              <a:solidFill>
                <a:schemeClr val="tx1">
                  <a:lumMod val="50000"/>
                  <a:lumOff val="50000"/>
                </a:schemeClr>
              </a:solidFill>
              <a:latin typeface="Arial Narrow"/>
              <a:cs typeface="Arial"/>
            </a:endParaRPr>
          </a:p>
        </p:txBody>
      </p:sp>
      <p:sp>
        <p:nvSpPr>
          <p:cNvPr id="66" name="Rectangle 65"/>
          <p:cNvSpPr/>
          <p:nvPr/>
        </p:nvSpPr>
        <p:spPr>
          <a:xfrm>
            <a:off x="9312246" y="4184217"/>
            <a:ext cx="1677062" cy="707886"/>
          </a:xfrm>
          <a:prstGeom prst="rect">
            <a:avLst/>
          </a:prstGeom>
        </p:spPr>
        <p:txBody>
          <a:bodyPr wrap="none" anchor="t">
            <a:spAutoFit/>
          </a:bodyPr>
          <a:lstStyle/>
          <a:p>
            <a:r>
              <a:rPr lang="en-US" sz="4000" b="1" kern="0" cap="all">
                <a:solidFill>
                  <a:schemeClr val="tx1">
                    <a:lumMod val="50000"/>
                    <a:lumOff val="50000"/>
                  </a:schemeClr>
                </a:solidFill>
                <a:effectLst>
                  <a:outerShdw blurRad="50800" dist="38100" dir="13500000" algn="br" rotWithShape="0">
                    <a:prstClr val="black">
                      <a:alpha val="40000"/>
                    </a:prstClr>
                  </a:outerShdw>
                </a:effectLst>
                <a:latin typeface="Arial Narrow"/>
                <a:cs typeface="Arial"/>
              </a:rPr>
              <a:t>grant</a:t>
            </a:r>
            <a:endParaRPr lang="en-TT" sz="4000">
              <a:solidFill>
                <a:schemeClr val="tx1">
                  <a:lumMod val="50000"/>
                  <a:lumOff val="50000"/>
                </a:schemeClr>
              </a:solidFill>
            </a:endParaRPr>
          </a:p>
        </p:txBody>
      </p:sp>
      <p:sp>
        <p:nvSpPr>
          <p:cNvPr id="67" name="Rectangle 66"/>
          <p:cNvSpPr/>
          <p:nvPr/>
        </p:nvSpPr>
        <p:spPr>
          <a:xfrm>
            <a:off x="206363" y="3151127"/>
            <a:ext cx="3241593" cy="707886"/>
          </a:xfrm>
          <a:prstGeom prst="rect">
            <a:avLst/>
          </a:prstGeom>
        </p:spPr>
        <p:txBody>
          <a:bodyPr wrap="none">
            <a:spAutoFit/>
          </a:bodyPr>
          <a:lstStyle/>
          <a:p>
            <a:pPr algn="r"/>
            <a:r>
              <a:rPr lang="en-US" sz="4000" b="1" kern="0" cap="all">
                <a:solidFill>
                  <a:schemeClr val="tx1">
                    <a:lumMod val="50000"/>
                    <a:lumOff val="50000"/>
                  </a:schemeClr>
                </a:solidFill>
                <a:effectLst>
                  <a:outerShdw blurRad="50800" dist="38100" dir="13500000" algn="br" rotWithShape="0">
                    <a:prstClr val="black">
                      <a:alpha val="40000"/>
                    </a:prstClr>
                  </a:outerShdw>
                </a:effectLst>
                <a:latin typeface="Arial Narrow" panose="020B0606020202030204" pitchFamily="34" charset="0"/>
                <a:cs typeface="Arial" pitchFamily="34" charset="0"/>
              </a:rPr>
              <a:t>scholarship</a:t>
            </a:r>
            <a:endParaRPr lang="en-TT" sz="4000">
              <a:solidFill>
                <a:schemeClr val="tx1">
                  <a:lumMod val="50000"/>
                  <a:lumOff val="50000"/>
                </a:schemeClr>
              </a:solidFill>
            </a:endParaRPr>
          </a:p>
        </p:txBody>
      </p:sp>
    </p:spTree>
    <p:extLst>
      <p:ext uri="{BB962C8B-B14F-4D97-AF65-F5344CB8AC3E}">
        <p14:creationId xmlns:p14="http://schemas.microsoft.com/office/powerpoint/2010/main" val="26557857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68918" y="2053873"/>
            <a:ext cx="1828324" cy="182832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3" name="Rounded Rectangle 2"/>
          <p:cNvSpPr/>
          <p:nvPr/>
        </p:nvSpPr>
        <p:spPr>
          <a:xfrm>
            <a:off x="3835159" y="2047524"/>
            <a:ext cx="1828324" cy="182832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4" name="Rounded Rectangle 3"/>
          <p:cNvSpPr/>
          <p:nvPr/>
        </p:nvSpPr>
        <p:spPr>
          <a:xfrm>
            <a:off x="6525342" y="2047524"/>
            <a:ext cx="1828324" cy="1828324"/>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5" name="Rounded Rectangle 4"/>
          <p:cNvSpPr/>
          <p:nvPr/>
        </p:nvSpPr>
        <p:spPr>
          <a:xfrm>
            <a:off x="9215524" y="2047524"/>
            <a:ext cx="1828324" cy="182832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 name="Rectangle 6"/>
          <p:cNvSpPr/>
          <p:nvPr/>
        </p:nvSpPr>
        <p:spPr>
          <a:xfrm>
            <a:off x="8902724" y="3875848"/>
            <a:ext cx="2696015" cy="952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a:solidFill>
                  <a:schemeClr val="tx1"/>
                </a:solidFill>
                <a:latin typeface="Arial" panose="020B0604020202020204" pitchFamily="34" charset="0"/>
                <a:cs typeface="Arial" panose="020B0604020202020204" pitchFamily="34" charset="0"/>
              </a:rPr>
              <a:t>TUITION</a:t>
            </a:r>
          </a:p>
          <a:p>
            <a:pPr algn="ctr"/>
            <a:r>
              <a:rPr lang="en-US" sz="2399">
                <a:solidFill>
                  <a:schemeClr val="tx1"/>
                </a:solidFill>
                <a:latin typeface="Arial" panose="020B0604020202020204" pitchFamily="34" charset="0"/>
                <a:cs typeface="Arial" panose="020B0604020202020204" pitchFamily="34" charset="0"/>
              </a:rPr>
              <a:t>(where applicable)</a:t>
            </a:r>
          </a:p>
        </p:txBody>
      </p:sp>
      <p:sp>
        <p:nvSpPr>
          <p:cNvPr id="8" name="Rectangle 7"/>
          <p:cNvSpPr/>
          <p:nvPr/>
        </p:nvSpPr>
        <p:spPr>
          <a:xfrm>
            <a:off x="3754686" y="3717032"/>
            <a:ext cx="1989269" cy="952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a:solidFill>
                  <a:schemeClr val="tx1"/>
                </a:solidFill>
                <a:latin typeface="Arial" panose="020B0604020202020204" pitchFamily="34" charset="0"/>
                <a:cs typeface="Arial" panose="020B0604020202020204" pitchFamily="34" charset="0"/>
              </a:rPr>
              <a:t>BOOKS</a:t>
            </a:r>
          </a:p>
        </p:txBody>
      </p:sp>
      <p:sp>
        <p:nvSpPr>
          <p:cNvPr id="9" name="Rectangle 8"/>
          <p:cNvSpPr/>
          <p:nvPr/>
        </p:nvSpPr>
        <p:spPr>
          <a:xfrm>
            <a:off x="5962780" y="3717032"/>
            <a:ext cx="3033919" cy="952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a:solidFill>
                  <a:schemeClr val="tx1"/>
                </a:solidFill>
                <a:latin typeface="Arial" panose="020B0604020202020204" pitchFamily="34" charset="0"/>
                <a:cs typeface="Arial" panose="020B0604020202020204" pitchFamily="34" charset="0"/>
              </a:rPr>
              <a:t>TRANSPORTATION</a:t>
            </a:r>
          </a:p>
        </p:txBody>
      </p:sp>
      <p:sp>
        <p:nvSpPr>
          <p:cNvPr id="10" name="Rectangle 9"/>
          <p:cNvSpPr/>
          <p:nvPr/>
        </p:nvSpPr>
        <p:spPr>
          <a:xfrm>
            <a:off x="984031" y="3844786"/>
            <a:ext cx="1989269" cy="952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a:solidFill>
                  <a:schemeClr val="tx1"/>
                </a:solidFill>
                <a:latin typeface="Arial" panose="020B0604020202020204" pitchFamily="34" charset="0"/>
                <a:cs typeface="Arial" panose="020B0604020202020204" pitchFamily="34" charset="0"/>
              </a:rPr>
              <a:t>LIVING</a:t>
            </a:r>
            <a:r>
              <a:rPr lang="en-US" sz="2399">
                <a:solidFill>
                  <a:schemeClr val="tx1">
                    <a:lumMod val="65000"/>
                    <a:lumOff val="35000"/>
                  </a:schemeClr>
                </a:solidFill>
                <a:latin typeface="Arial" panose="020B0604020202020204" pitchFamily="34" charset="0"/>
                <a:cs typeface="Arial" panose="020B0604020202020204" pitchFamily="34" charset="0"/>
              </a:rPr>
              <a:t> </a:t>
            </a:r>
            <a:r>
              <a:rPr lang="en-US" sz="2399">
                <a:solidFill>
                  <a:schemeClr val="tx1"/>
                </a:solidFill>
                <a:latin typeface="Arial" panose="020B0604020202020204" pitchFamily="34" charset="0"/>
                <a:cs typeface="Arial" panose="020B0604020202020204" pitchFamily="34" charset="0"/>
              </a:rPr>
              <a:t>EXPENSES</a:t>
            </a:r>
          </a:p>
        </p:txBody>
      </p:sp>
      <p:sp>
        <p:nvSpPr>
          <p:cNvPr id="11" name="Isosceles Triangle 10"/>
          <p:cNvSpPr/>
          <p:nvPr/>
        </p:nvSpPr>
        <p:spPr>
          <a:xfrm rot="5400000">
            <a:off x="3063125" y="2709268"/>
            <a:ext cx="700913" cy="504836"/>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2" name="Isosceles Triangle 11"/>
          <p:cNvSpPr/>
          <p:nvPr/>
        </p:nvSpPr>
        <p:spPr>
          <a:xfrm rot="5400000">
            <a:off x="5760129" y="2709268"/>
            <a:ext cx="700913" cy="504836"/>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13" name="Isosceles Triangle 12"/>
          <p:cNvSpPr/>
          <p:nvPr/>
        </p:nvSpPr>
        <p:spPr>
          <a:xfrm rot="5400000">
            <a:off x="8438500" y="2709268"/>
            <a:ext cx="700913" cy="504836"/>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232" name="Freeform 231"/>
          <p:cNvSpPr/>
          <p:nvPr/>
        </p:nvSpPr>
        <p:spPr>
          <a:xfrm>
            <a:off x="973916" y="359264"/>
            <a:ext cx="9659564" cy="882408"/>
          </a:xfrm>
          <a:custGeom>
            <a:avLst/>
            <a:gdLst>
              <a:gd name="connsiteX0" fmla="*/ 0 w 8772992"/>
              <a:gd name="connsiteY0" fmla="*/ 0 h 1078344"/>
              <a:gd name="connsiteX1" fmla="*/ 7777910 w 8772992"/>
              <a:gd name="connsiteY1" fmla="*/ 0 h 1078344"/>
              <a:gd name="connsiteX2" fmla="*/ 7798081 w 8772992"/>
              <a:gd name="connsiteY2" fmla="*/ 0 h 1078344"/>
              <a:gd name="connsiteX3" fmla="*/ 8275451 w 8772992"/>
              <a:gd name="connsiteY3" fmla="*/ 0 h 1078344"/>
              <a:gd name="connsiteX4" fmla="*/ 8772992 w 8772992"/>
              <a:gd name="connsiteY4" fmla="*/ 539172 h 1078344"/>
              <a:gd name="connsiteX5" fmla="*/ 8275451 w 8772992"/>
              <a:gd name="connsiteY5" fmla="*/ 1078344 h 1078344"/>
              <a:gd name="connsiteX6" fmla="*/ 7777910 w 8772992"/>
              <a:gd name="connsiteY6" fmla="*/ 1078343 h 1078344"/>
              <a:gd name="connsiteX7" fmla="*/ 0 w 8772992"/>
              <a:gd name="connsiteY7" fmla="*/ 1078343 h 107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72992" h="1078344">
                <a:moveTo>
                  <a:pt x="0" y="0"/>
                </a:moveTo>
                <a:lnTo>
                  <a:pt x="7777910" y="0"/>
                </a:lnTo>
                <a:lnTo>
                  <a:pt x="7798081" y="0"/>
                </a:lnTo>
                <a:lnTo>
                  <a:pt x="8275451" y="0"/>
                </a:lnTo>
                <a:cubicBezTo>
                  <a:pt x="8550235" y="0"/>
                  <a:pt x="8772992" y="241396"/>
                  <a:pt x="8772992" y="539172"/>
                </a:cubicBezTo>
                <a:cubicBezTo>
                  <a:pt x="8772992" y="836948"/>
                  <a:pt x="8550235" y="1078344"/>
                  <a:pt x="8275451" y="1078344"/>
                </a:cubicBezTo>
                <a:lnTo>
                  <a:pt x="7777910" y="1078343"/>
                </a:lnTo>
                <a:lnTo>
                  <a:pt x="0" y="10783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230"/>
          <p:cNvSpPr>
            <a:spLocks noEditPoints="1"/>
          </p:cNvSpPr>
          <p:nvPr/>
        </p:nvSpPr>
        <p:spPr bwMode="auto">
          <a:xfrm>
            <a:off x="1121026" y="366954"/>
            <a:ext cx="1238165" cy="888021"/>
          </a:xfrm>
          <a:custGeom>
            <a:avLst/>
            <a:gdLst>
              <a:gd name="T0" fmla="*/ 2721 w 4351"/>
              <a:gd name="T1" fmla="*/ 1867 h 3639"/>
              <a:gd name="T2" fmla="*/ 2807 w 4351"/>
              <a:gd name="T3" fmla="*/ 1937 h 3639"/>
              <a:gd name="T4" fmla="*/ 2910 w 4351"/>
              <a:gd name="T5" fmla="*/ 1858 h 3639"/>
              <a:gd name="T6" fmla="*/ 2916 w 4351"/>
              <a:gd name="T7" fmla="*/ 1841 h 3639"/>
              <a:gd name="T8" fmla="*/ 3105 w 4351"/>
              <a:gd name="T9" fmla="*/ 1715 h 3639"/>
              <a:gd name="T10" fmla="*/ 3255 w 4351"/>
              <a:gd name="T11" fmla="*/ 1858 h 3639"/>
              <a:gd name="T12" fmla="*/ 3246 w 4351"/>
              <a:gd name="T13" fmla="*/ 1731 h 3639"/>
              <a:gd name="T14" fmla="*/ 2831 w 4351"/>
              <a:gd name="T15" fmla="*/ 1467 h 3639"/>
              <a:gd name="T16" fmla="*/ 2912 w 4351"/>
              <a:gd name="T17" fmla="*/ 1611 h 3639"/>
              <a:gd name="T18" fmla="*/ 2811 w 4351"/>
              <a:gd name="T19" fmla="*/ 1622 h 3639"/>
              <a:gd name="T20" fmla="*/ 2964 w 4351"/>
              <a:gd name="T21" fmla="*/ 1735 h 3639"/>
              <a:gd name="T22" fmla="*/ 3082 w 4351"/>
              <a:gd name="T23" fmla="*/ 1573 h 3639"/>
              <a:gd name="T24" fmla="*/ 3246 w 4351"/>
              <a:gd name="T25" fmla="*/ 1582 h 3639"/>
              <a:gd name="T26" fmla="*/ 3385 w 4351"/>
              <a:gd name="T27" fmla="*/ 1694 h 3639"/>
              <a:gd name="T28" fmla="*/ 3362 w 4351"/>
              <a:gd name="T29" fmla="*/ 1889 h 3639"/>
              <a:gd name="T30" fmla="*/ 3312 w 4351"/>
              <a:gd name="T31" fmla="*/ 2017 h 3639"/>
              <a:gd name="T32" fmla="*/ 3197 w 4351"/>
              <a:gd name="T33" fmla="*/ 2178 h 3639"/>
              <a:gd name="T34" fmla="*/ 3025 w 4351"/>
              <a:gd name="T35" fmla="*/ 2170 h 3639"/>
              <a:gd name="T36" fmla="*/ 3115 w 4351"/>
              <a:gd name="T37" fmla="*/ 2062 h 3639"/>
              <a:gd name="T38" fmla="*/ 3195 w 4351"/>
              <a:gd name="T39" fmla="*/ 2005 h 3639"/>
              <a:gd name="T40" fmla="*/ 2976 w 4351"/>
              <a:gd name="T41" fmla="*/ 1975 h 3639"/>
              <a:gd name="T42" fmla="*/ 2858 w 4351"/>
              <a:gd name="T43" fmla="*/ 2071 h 3639"/>
              <a:gd name="T44" fmla="*/ 2689 w 4351"/>
              <a:gd name="T45" fmla="*/ 2031 h 3639"/>
              <a:gd name="T46" fmla="*/ 2594 w 4351"/>
              <a:gd name="T47" fmla="*/ 1914 h 3639"/>
              <a:gd name="T48" fmla="*/ 2633 w 4351"/>
              <a:gd name="T49" fmla="*/ 1731 h 3639"/>
              <a:gd name="T50" fmla="*/ 2709 w 4351"/>
              <a:gd name="T51" fmla="*/ 1559 h 3639"/>
              <a:gd name="T52" fmla="*/ 2831 w 4351"/>
              <a:gd name="T53" fmla="*/ 1467 h 3639"/>
              <a:gd name="T54" fmla="*/ 2785 w 4351"/>
              <a:gd name="T55" fmla="*/ 1302 h 3639"/>
              <a:gd name="T56" fmla="*/ 2552 w 4351"/>
              <a:gd name="T57" fmla="*/ 1466 h 3639"/>
              <a:gd name="T58" fmla="*/ 2430 w 4351"/>
              <a:gd name="T59" fmla="*/ 1734 h 3639"/>
              <a:gd name="T60" fmla="*/ 2460 w 4351"/>
              <a:gd name="T61" fmla="*/ 2015 h 3639"/>
              <a:gd name="T62" fmla="*/ 2626 w 4351"/>
              <a:gd name="T63" fmla="*/ 2245 h 3639"/>
              <a:gd name="T64" fmla="*/ 2897 w 4351"/>
              <a:gd name="T65" fmla="*/ 2364 h 3639"/>
              <a:gd name="T66" fmla="*/ 3185 w 4351"/>
              <a:gd name="T67" fmla="*/ 2335 h 3639"/>
              <a:gd name="T68" fmla="*/ 3416 w 4351"/>
              <a:gd name="T69" fmla="*/ 2171 h 3639"/>
              <a:gd name="T70" fmla="*/ 3540 w 4351"/>
              <a:gd name="T71" fmla="*/ 1903 h 3639"/>
              <a:gd name="T72" fmla="*/ 3508 w 4351"/>
              <a:gd name="T73" fmla="*/ 1622 h 3639"/>
              <a:gd name="T74" fmla="*/ 3343 w 4351"/>
              <a:gd name="T75" fmla="*/ 1394 h 3639"/>
              <a:gd name="T76" fmla="*/ 3071 w 4351"/>
              <a:gd name="T77" fmla="*/ 1273 h 3639"/>
              <a:gd name="T78" fmla="*/ 1592 w 4351"/>
              <a:gd name="T79" fmla="*/ 789 h 3639"/>
              <a:gd name="T80" fmla="*/ 1416 w 4351"/>
              <a:gd name="T81" fmla="*/ 896 h 3639"/>
              <a:gd name="T82" fmla="*/ 901 w 4351"/>
              <a:gd name="T83" fmla="*/ 1237 h 3639"/>
              <a:gd name="T84" fmla="*/ 1397 w 4351"/>
              <a:gd name="T85" fmla="*/ 2506 h 3639"/>
              <a:gd name="T86" fmla="*/ 1549 w 4351"/>
              <a:gd name="T87" fmla="*/ 2630 h 3639"/>
              <a:gd name="T88" fmla="*/ 2227 w 4351"/>
              <a:gd name="T89" fmla="*/ 1406 h 3639"/>
              <a:gd name="T90" fmla="*/ 1648 w 4351"/>
              <a:gd name="T91" fmla="*/ 1417 h 3639"/>
              <a:gd name="T92" fmla="*/ 1565 w 4351"/>
              <a:gd name="T93" fmla="*/ 1312 h 3639"/>
              <a:gd name="T94" fmla="*/ 1648 w 4351"/>
              <a:gd name="T95" fmla="*/ 1205 h 3639"/>
              <a:gd name="T96" fmla="*/ 2174 w 4351"/>
              <a:gd name="T97" fmla="*/ 1196 h 3639"/>
              <a:gd name="T98" fmla="*/ 2224 w 4351"/>
              <a:gd name="T99" fmla="*/ 1142 h 3639"/>
              <a:gd name="T100" fmla="*/ 2256 w 4351"/>
              <a:gd name="T101" fmla="*/ 1021 h 3639"/>
              <a:gd name="T102" fmla="*/ 2825 w 4351"/>
              <a:gd name="T103" fmla="*/ 986 h 3639"/>
              <a:gd name="T104" fmla="*/ 2903 w 4351"/>
              <a:gd name="T105" fmla="*/ 912 h 3639"/>
              <a:gd name="T106" fmla="*/ 2866 w 4351"/>
              <a:gd name="T107" fmla="*/ 800 h 3639"/>
              <a:gd name="T108" fmla="*/ 3144 w 4351"/>
              <a:gd name="T109" fmla="*/ 3639 h 3639"/>
              <a:gd name="T110" fmla="*/ 1520 w 4351"/>
              <a:gd name="T111" fmla="*/ 2850 h 3639"/>
              <a:gd name="T112" fmla="*/ 1281 w 4351"/>
              <a:gd name="T113" fmla="*/ 2720 h 3639"/>
              <a:gd name="T114" fmla="*/ 901 w 4351"/>
              <a:gd name="T115" fmla="*/ 2543 h 3639"/>
              <a:gd name="T116" fmla="*/ 900 w 4351"/>
              <a:gd name="T117" fmla="*/ 1017 h 3639"/>
              <a:gd name="T118" fmla="*/ 1190 w 4351"/>
              <a:gd name="T119" fmla="*/ 848 h 3639"/>
              <a:gd name="T120" fmla="*/ 1363 w 4351"/>
              <a:gd name="T121" fmla="*/ 645 h 3639"/>
              <a:gd name="T122" fmla="*/ 1638 w 4351"/>
              <a:gd name="T123" fmla="*/ 565 h 3639"/>
              <a:gd name="T124" fmla="*/ 2824 w 4351"/>
              <a:gd name="T125" fmla="*/ 0 h 3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51" h="3639">
                <a:moveTo>
                  <a:pt x="2740" y="1773"/>
                </a:moveTo>
                <a:lnTo>
                  <a:pt x="2735" y="1790"/>
                </a:lnTo>
                <a:lnTo>
                  <a:pt x="2725" y="1818"/>
                </a:lnTo>
                <a:lnTo>
                  <a:pt x="2721" y="1845"/>
                </a:lnTo>
                <a:lnTo>
                  <a:pt x="2721" y="1867"/>
                </a:lnTo>
                <a:lnTo>
                  <a:pt x="2728" y="1887"/>
                </a:lnTo>
                <a:lnTo>
                  <a:pt x="2739" y="1903"/>
                </a:lnTo>
                <a:lnTo>
                  <a:pt x="2756" y="1918"/>
                </a:lnTo>
                <a:lnTo>
                  <a:pt x="2778" y="1929"/>
                </a:lnTo>
                <a:lnTo>
                  <a:pt x="2807" y="1937"/>
                </a:lnTo>
                <a:lnTo>
                  <a:pt x="2832" y="1935"/>
                </a:lnTo>
                <a:lnTo>
                  <a:pt x="2855" y="1927"/>
                </a:lnTo>
                <a:lnTo>
                  <a:pt x="2876" y="1913"/>
                </a:lnTo>
                <a:lnTo>
                  <a:pt x="2893" y="1889"/>
                </a:lnTo>
                <a:lnTo>
                  <a:pt x="2910" y="1858"/>
                </a:lnTo>
                <a:lnTo>
                  <a:pt x="2910" y="1857"/>
                </a:lnTo>
                <a:lnTo>
                  <a:pt x="2911" y="1854"/>
                </a:lnTo>
                <a:lnTo>
                  <a:pt x="2912" y="1850"/>
                </a:lnTo>
                <a:lnTo>
                  <a:pt x="2914" y="1846"/>
                </a:lnTo>
                <a:lnTo>
                  <a:pt x="2916" y="1841"/>
                </a:lnTo>
                <a:lnTo>
                  <a:pt x="2740" y="1773"/>
                </a:lnTo>
                <a:close/>
                <a:moveTo>
                  <a:pt x="3152" y="1693"/>
                </a:moveTo>
                <a:lnTo>
                  <a:pt x="3133" y="1695"/>
                </a:lnTo>
                <a:lnTo>
                  <a:pt x="3118" y="1702"/>
                </a:lnTo>
                <a:lnTo>
                  <a:pt x="3105" y="1715"/>
                </a:lnTo>
                <a:lnTo>
                  <a:pt x="3090" y="1735"/>
                </a:lnTo>
                <a:lnTo>
                  <a:pt x="3075" y="1765"/>
                </a:lnTo>
                <a:lnTo>
                  <a:pt x="3059" y="1802"/>
                </a:lnTo>
                <a:lnTo>
                  <a:pt x="3248" y="1874"/>
                </a:lnTo>
                <a:lnTo>
                  <a:pt x="3255" y="1858"/>
                </a:lnTo>
                <a:lnTo>
                  <a:pt x="3266" y="1826"/>
                </a:lnTo>
                <a:lnTo>
                  <a:pt x="3270" y="1798"/>
                </a:lnTo>
                <a:lnTo>
                  <a:pt x="3267" y="1773"/>
                </a:lnTo>
                <a:lnTo>
                  <a:pt x="3259" y="1751"/>
                </a:lnTo>
                <a:lnTo>
                  <a:pt x="3246" y="1731"/>
                </a:lnTo>
                <a:lnTo>
                  <a:pt x="3225" y="1717"/>
                </a:lnTo>
                <a:lnTo>
                  <a:pt x="3200" y="1703"/>
                </a:lnTo>
                <a:lnTo>
                  <a:pt x="3175" y="1695"/>
                </a:lnTo>
                <a:lnTo>
                  <a:pt x="3152" y="1693"/>
                </a:lnTo>
                <a:close/>
                <a:moveTo>
                  <a:pt x="2831" y="1467"/>
                </a:moveTo>
                <a:lnTo>
                  <a:pt x="2863" y="1469"/>
                </a:lnTo>
                <a:lnTo>
                  <a:pt x="2901" y="1475"/>
                </a:lnTo>
                <a:lnTo>
                  <a:pt x="2941" y="1489"/>
                </a:lnTo>
                <a:lnTo>
                  <a:pt x="2958" y="1495"/>
                </a:lnTo>
                <a:lnTo>
                  <a:pt x="2912" y="1611"/>
                </a:lnTo>
                <a:lnTo>
                  <a:pt x="2899" y="1606"/>
                </a:lnTo>
                <a:lnTo>
                  <a:pt x="2873" y="1599"/>
                </a:lnTo>
                <a:lnTo>
                  <a:pt x="2850" y="1599"/>
                </a:lnTo>
                <a:lnTo>
                  <a:pt x="2830" y="1607"/>
                </a:lnTo>
                <a:lnTo>
                  <a:pt x="2811" y="1622"/>
                </a:lnTo>
                <a:lnTo>
                  <a:pt x="2794" y="1645"/>
                </a:lnTo>
                <a:lnTo>
                  <a:pt x="2781" y="1674"/>
                </a:lnTo>
                <a:lnTo>
                  <a:pt x="2773" y="1691"/>
                </a:lnTo>
                <a:lnTo>
                  <a:pt x="2953" y="1761"/>
                </a:lnTo>
                <a:lnTo>
                  <a:pt x="2964" y="1735"/>
                </a:lnTo>
                <a:lnTo>
                  <a:pt x="2988" y="1687"/>
                </a:lnTo>
                <a:lnTo>
                  <a:pt x="3011" y="1646"/>
                </a:lnTo>
                <a:lnTo>
                  <a:pt x="3036" y="1614"/>
                </a:lnTo>
                <a:lnTo>
                  <a:pt x="3059" y="1590"/>
                </a:lnTo>
                <a:lnTo>
                  <a:pt x="3082" y="1573"/>
                </a:lnTo>
                <a:lnTo>
                  <a:pt x="3107" y="1563"/>
                </a:lnTo>
                <a:lnTo>
                  <a:pt x="3137" y="1559"/>
                </a:lnTo>
                <a:lnTo>
                  <a:pt x="3170" y="1561"/>
                </a:lnTo>
                <a:lnTo>
                  <a:pt x="3206" y="1569"/>
                </a:lnTo>
                <a:lnTo>
                  <a:pt x="3246" y="1582"/>
                </a:lnTo>
                <a:lnTo>
                  <a:pt x="3288" y="1601"/>
                </a:lnTo>
                <a:lnTo>
                  <a:pt x="3323" y="1621"/>
                </a:lnTo>
                <a:lnTo>
                  <a:pt x="3351" y="1643"/>
                </a:lnTo>
                <a:lnTo>
                  <a:pt x="3372" y="1667"/>
                </a:lnTo>
                <a:lnTo>
                  <a:pt x="3385" y="1694"/>
                </a:lnTo>
                <a:lnTo>
                  <a:pt x="3393" y="1723"/>
                </a:lnTo>
                <a:lnTo>
                  <a:pt x="3395" y="1758"/>
                </a:lnTo>
                <a:lnTo>
                  <a:pt x="3389" y="1797"/>
                </a:lnTo>
                <a:lnTo>
                  <a:pt x="3378" y="1841"/>
                </a:lnTo>
                <a:lnTo>
                  <a:pt x="3362" y="1889"/>
                </a:lnTo>
                <a:lnTo>
                  <a:pt x="3353" y="1914"/>
                </a:lnTo>
                <a:lnTo>
                  <a:pt x="3433" y="1945"/>
                </a:lnTo>
                <a:lnTo>
                  <a:pt x="3401" y="2025"/>
                </a:lnTo>
                <a:lnTo>
                  <a:pt x="3320" y="1994"/>
                </a:lnTo>
                <a:lnTo>
                  <a:pt x="3312" y="2017"/>
                </a:lnTo>
                <a:lnTo>
                  <a:pt x="3290" y="2063"/>
                </a:lnTo>
                <a:lnTo>
                  <a:pt x="3269" y="2103"/>
                </a:lnTo>
                <a:lnTo>
                  <a:pt x="3247" y="2135"/>
                </a:lnTo>
                <a:lnTo>
                  <a:pt x="3223" y="2161"/>
                </a:lnTo>
                <a:lnTo>
                  <a:pt x="3197" y="2178"/>
                </a:lnTo>
                <a:lnTo>
                  <a:pt x="3170" y="2189"/>
                </a:lnTo>
                <a:lnTo>
                  <a:pt x="3139" y="2193"/>
                </a:lnTo>
                <a:lnTo>
                  <a:pt x="3103" y="2191"/>
                </a:lnTo>
                <a:lnTo>
                  <a:pt x="3065" y="2183"/>
                </a:lnTo>
                <a:lnTo>
                  <a:pt x="3025" y="2170"/>
                </a:lnTo>
                <a:lnTo>
                  <a:pt x="3000" y="2161"/>
                </a:lnTo>
                <a:lnTo>
                  <a:pt x="3046" y="2041"/>
                </a:lnTo>
                <a:lnTo>
                  <a:pt x="3060" y="2046"/>
                </a:lnTo>
                <a:lnTo>
                  <a:pt x="3090" y="2057"/>
                </a:lnTo>
                <a:lnTo>
                  <a:pt x="3115" y="2062"/>
                </a:lnTo>
                <a:lnTo>
                  <a:pt x="3137" y="2062"/>
                </a:lnTo>
                <a:lnTo>
                  <a:pt x="3153" y="2058"/>
                </a:lnTo>
                <a:lnTo>
                  <a:pt x="3167" y="2047"/>
                </a:lnTo>
                <a:lnTo>
                  <a:pt x="3181" y="2030"/>
                </a:lnTo>
                <a:lnTo>
                  <a:pt x="3195" y="2005"/>
                </a:lnTo>
                <a:lnTo>
                  <a:pt x="3209" y="1973"/>
                </a:lnTo>
                <a:lnTo>
                  <a:pt x="3217" y="1955"/>
                </a:lnTo>
                <a:lnTo>
                  <a:pt x="3022" y="1879"/>
                </a:lnTo>
                <a:lnTo>
                  <a:pt x="2999" y="1933"/>
                </a:lnTo>
                <a:lnTo>
                  <a:pt x="2976" y="1975"/>
                </a:lnTo>
                <a:lnTo>
                  <a:pt x="2953" y="2011"/>
                </a:lnTo>
                <a:lnTo>
                  <a:pt x="2928" y="2038"/>
                </a:lnTo>
                <a:lnTo>
                  <a:pt x="2904" y="2057"/>
                </a:lnTo>
                <a:lnTo>
                  <a:pt x="2882" y="2066"/>
                </a:lnTo>
                <a:lnTo>
                  <a:pt x="2858" y="2071"/>
                </a:lnTo>
                <a:lnTo>
                  <a:pt x="2830" y="2073"/>
                </a:lnTo>
                <a:lnTo>
                  <a:pt x="2798" y="2069"/>
                </a:lnTo>
                <a:lnTo>
                  <a:pt x="2766" y="2061"/>
                </a:lnTo>
                <a:lnTo>
                  <a:pt x="2729" y="2049"/>
                </a:lnTo>
                <a:lnTo>
                  <a:pt x="2689" y="2031"/>
                </a:lnTo>
                <a:lnTo>
                  <a:pt x="2655" y="2011"/>
                </a:lnTo>
                <a:lnTo>
                  <a:pt x="2629" y="1989"/>
                </a:lnTo>
                <a:lnTo>
                  <a:pt x="2610" y="1965"/>
                </a:lnTo>
                <a:lnTo>
                  <a:pt x="2599" y="1939"/>
                </a:lnTo>
                <a:lnTo>
                  <a:pt x="2594" y="1914"/>
                </a:lnTo>
                <a:lnTo>
                  <a:pt x="2594" y="1886"/>
                </a:lnTo>
                <a:lnTo>
                  <a:pt x="2596" y="1854"/>
                </a:lnTo>
                <a:lnTo>
                  <a:pt x="2605" y="1817"/>
                </a:lnTo>
                <a:lnTo>
                  <a:pt x="2617" y="1777"/>
                </a:lnTo>
                <a:lnTo>
                  <a:pt x="2633" y="1731"/>
                </a:lnTo>
                <a:lnTo>
                  <a:pt x="2564" y="1705"/>
                </a:lnTo>
                <a:lnTo>
                  <a:pt x="2595" y="1625"/>
                </a:lnTo>
                <a:lnTo>
                  <a:pt x="2666" y="1651"/>
                </a:lnTo>
                <a:lnTo>
                  <a:pt x="2686" y="1601"/>
                </a:lnTo>
                <a:lnTo>
                  <a:pt x="2709" y="1559"/>
                </a:lnTo>
                <a:lnTo>
                  <a:pt x="2731" y="1526"/>
                </a:lnTo>
                <a:lnTo>
                  <a:pt x="2754" y="1501"/>
                </a:lnTo>
                <a:lnTo>
                  <a:pt x="2777" y="1482"/>
                </a:lnTo>
                <a:lnTo>
                  <a:pt x="2802" y="1471"/>
                </a:lnTo>
                <a:lnTo>
                  <a:pt x="2831" y="1467"/>
                </a:lnTo>
                <a:close/>
                <a:moveTo>
                  <a:pt x="3013" y="1268"/>
                </a:moveTo>
                <a:lnTo>
                  <a:pt x="2954" y="1268"/>
                </a:lnTo>
                <a:lnTo>
                  <a:pt x="2896" y="1273"/>
                </a:lnTo>
                <a:lnTo>
                  <a:pt x="2839" y="1285"/>
                </a:lnTo>
                <a:lnTo>
                  <a:pt x="2785" y="1302"/>
                </a:lnTo>
                <a:lnTo>
                  <a:pt x="2732" y="1325"/>
                </a:lnTo>
                <a:lnTo>
                  <a:pt x="2682" y="1353"/>
                </a:lnTo>
                <a:lnTo>
                  <a:pt x="2634" y="1386"/>
                </a:lnTo>
                <a:lnTo>
                  <a:pt x="2591" y="1423"/>
                </a:lnTo>
                <a:lnTo>
                  <a:pt x="2552" y="1466"/>
                </a:lnTo>
                <a:lnTo>
                  <a:pt x="2517" y="1513"/>
                </a:lnTo>
                <a:lnTo>
                  <a:pt x="2487" y="1563"/>
                </a:lnTo>
                <a:lnTo>
                  <a:pt x="2461" y="1618"/>
                </a:lnTo>
                <a:lnTo>
                  <a:pt x="2442" y="1675"/>
                </a:lnTo>
                <a:lnTo>
                  <a:pt x="2430" y="1734"/>
                </a:lnTo>
                <a:lnTo>
                  <a:pt x="2423" y="1791"/>
                </a:lnTo>
                <a:lnTo>
                  <a:pt x="2423" y="1849"/>
                </a:lnTo>
                <a:lnTo>
                  <a:pt x="2430" y="1906"/>
                </a:lnTo>
                <a:lnTo>
                  <a:pt x="2442" y="1961"/>
                </a:lnTo>
                <a:lnTo>
                  <a:pt x="2460" y="2015"/>
                </a:lnTo>
                <a:lnTo>
                  <a:pt x="2483" y="2067"/>
                </a:lnTo>
                <a:lnTo>
                  <a:pt x="2511" y="2117"/>
                </a:lnTo>
                <a:lnTo>
                  <a:pt x="2544" y="2162"/>
                </a:lnTo>
                <a:lnTo>
                  <a:pt x="2583" y="2205"/>
                </a:lnTo>
                <a:lnTo>
                  <a:pt x="2626" y="2245"/>
                </a:lnTo>
                <a:lnTo>
                  <a:pt x="2674" y="2279"/>
                </a:lnTo>
                <a:lnTo>
                  <a:pt x="2725" y="2309"/>
                </a:lnTo>
                <a:lnTo>
                  <a:pt x="2781" y="2334"/>
                </a:lnTo>
                <a:lnTo>
                  <a:pt x="2839" y="2352"/>
                </a:lnTo>
                <a:lnTo>
                  <a:pt x="2897" y="2364"/>
                </a:lnTo>
                <a:lnTo>
                  <a:pt x="2957" y="2371"/>
                </a:lnTo>
                <a:lnTo>
                  <a:pt x="3015" y="2370"/>
                </a:lnTo>
                <a:lnTo>
                  <a:pt x="3073" y="2364"/>
                </a:lnTo>
                <a:lnTo>
                  <a:pt x="3129" y="2352"/>
                </a:lnTo>
                <a:lnTo>
                  <a:pt x="3185" y="2335"/>
                </a:lnTo>
                <a:lnTo>
                  <a:pt x="3236" y="2313"/>
                </a:lnTo>
                <a:lnTo>
                  <a:pt x="3286" y="2285"/>
                </a:lnTo>
                <a:lnTo>
                  <a:pt x="3334" y="2251"/>
                </a:lnTo>
                <a:lnTo>
                  <a:pt x="3377" y="2214"/>
                </a:lnTo>
                <a:lnTo>
                  <a:pt x="3416" y="2171"/>
                </a:lnTo>
                <a:lnTo>
                  <a:pt x="3452" y="2125"/>
                </a:lnTo>
                <a:lnTo>
                  <a:pt x="3483" y="2074"/>
                </a:lnTo>
                <a:lnTo>
                  <a:pt x="3508" y="2019"/>
                </a:lnTo>
                <a:lnTo>
                  <a:pt x="3527" y="1962"/>
                </a:lnTo>
                <a:lnTo>
                  <a:pt x="3540" y="1903"/>
                </a:lnTo>
                <a:lnTo>
                  <a:pt x="3545" y="1846"/>
                </a:lnTo>
                <a:lnTo>
                  <a:pt x="3545" y="1789"/>
                </a:lnTo>
                <a:lnTo>
                  <a:pt x="3538" y="1731"/>
                </a:lnTo>
                <a:lnTo>
                  <a:pt x="3527" y="1677"/>
                </a:lnTo>
                <a:lnTo>
                  <a:pt x="3508" y="1622"/>
                </a:lnTo>
                <a:lnTo>
                  <a:pt x="3485" y="1571"/>
                </a:lnTo>
                <a:lnTo>
                  <a:pt x="3457" y="1522"/>
                </a:lnTo>
                <a:lnTo>
                  <a:pt x="3424" y="1475"/>
                </a:lnTo>
                <a:lnTo>
                  <a:pt x="3387" y="1433"/>
                </a:lnTo>
                <a:lnTo>
                  <a:pt x="3343" y="1394"/>
                </a:lnTo>
                <a:lnTo>
                  <a:pt x="3296" y="1360"/>
                </a:lnTo>
                <a:lnTo>
                  <a:pt x="3244" y="1329"/>
                </a:lnTo>
                <a:lnTo>
                  <a:pt x="3187" y="1305"/>
                </a:lnTo>
                <a:lnTo>
                  <a:pt x="3129" y="1285"/>
                </a:lnTo>
                <a:lnTo>
                  <a:pt x="3071" y="1273"/>
                </a:lnTo>
                <a:lnTo>
                  <a:pt x="3013" y="1268"/>
                </a:lnTo>
                <a:close/>
                <a:moveTo>
                  <a:pt x="2827" y="785"/>
                </a:moveTo>
                <a:lnTo>
                  <a:pt x="2825" y="785"/>
                </a:lnTo>
                <a:lnTo>
                  <a:pt x="1638" y="785"/>
                </a:lnTo>
                <a:lnTo>
                  <a:pt x="1592" y="789"/>
                </a:lnTo>
                <a:lnTo>
                  <a:pt x="1549" y="800"/>
                </a:lnTo>
                <a:lnTo>
                  <a:pt x="1508" y="816"/>
                </a:lnTo>
                <a:lnTo>
                  <a:pt x="1473" y="837"/>
                </a:lnTo>
                <a:lnTo>
                  <a:pt x="1442" y="864"/>
                </a:lnTo>
                <a:lnTo>
                  <a:pt x="1416" y="896"/>
                </a:lnTo>
                <a:lnTo>
                  <a:pt x="1397" y="929"/>
                </a:lnTo>
                <a:lnTo>
                  <a:pt x="1386" y="968"/>
                </a:lnTo>
                <a:lnTo>
                  <a:pt x="1382" y="1006"/>
                </a:lnTo>
                <a:lnTo>
                  <a:pt x="1382" y="1242"/>
                </a:lnTo>
                <a:lnTo>
                  <a:pt x="901" y="1237"/>
                </a:lnTo>
                <a:lnTo>
                  <a:pt x="901" y="2322"/>
                </a:lnTo>
                <a:lnTo>
                  <a:pt x="1382" y="2322"/>
                </a:lnTo>
                <a:lnTo>
                  <a:pt x="1382" y="2431"/>
                </a:lnTo>
                <a:lnTo>
                  <a:pt x="1386" y="2470"/>
                </a:lnTo>
                <a:lnTo>
                  <a:pt x="1397" y="2506"/>
                </a:lnTo>
                <a:lnTo>
                  <a:pt x="1416" y="2539"/>
                </a:lnTo>
                <a:lnTo>
                  <a:pt x="1442" y="2568"/>
                </a:lnTo>
                <a:lnTo>
                  <a:pt x="1473" y="2594"/>
                </a:lnTo>
                <a:lnTo>
                  <a:pt x="1508" y="2614"/>
                </a:lnTo>
                <a:lnTo>
                  <a:pt x="1549" y="2630"/>
                </a:lnTo>
                <a:lnTo>
                  <a:pt x="1592" y="2639"/>
                </a:lnTo>
                <a:lnTo>
                  <a:pt x="1638" y="2643"/>
                </a:lnTo>
                <a:lnTo>
                  <a:pt x="1779" y="2642"/>
                </a:lnTo>
                <a:lnTo>
                  <a:pt x="2274" y="1393"/>
                </a:lnTo>
                <a:lnTo>
                  <a:pt x="2227" y="1406"/>
                </a:lnTo>
                <a:lnTo>
                  <a:pt x="2176" y="1415"/>
                </a:lnTo>
                <a:lnTo>
                  <a:pt x="2126" y="1419"/>
                </a:lnTo>
                <a:lnTo>
                  <a:pt x="2076" y="1421"/>
                </a:lnTo>
                <a:lnTo>
                  <a:pt x="1678" y="1421"/>
                </a:lnTo>
                <a:lnTo>
                  <a:pt x="1648" y="1417"/>
                </a:lnTo>
                <a:lnTo>
                  <a:pt x="1621" y="1406"/>
                </a:lnTo>
                <a:lnTo>
                  <a:pt x="1598" y="1389"/>
                </a:lnTo>
                <a:lnTo>
                  <a:pt x="1581" y="1366"/>
                </a:lnTo>
                <a:lnTo>
                  <a:pt x="1569" y="1341"/>
                </a:lnTo>
                <a:lnTo>
                  <a:pt x="1565" y="1312"/>
                </a:lnTo>
                <a:lnTo>
                  <a:pt x="1569" y="1282"/>
                </a:lnTo>
                <a:lnTo>
                  <a:pt x="1581" y="1256"/>
                </a:lnTo>
                <a:lnTo>
                  <a:pt x="1598" y="1233"/>
                </a:lnTo>
                <a:lnTo>
                  <a:pt x="1621" y="1217"/>
                </a:lnTo>
                <a:lnTo>
                  <a:pt x="1648" y="1205"/>
                </a:lnTo>
                <a:lnTo>
                  <a:pt x="1678" y="1201"/>
                </a:lnTo>
                <a:lnTo>
                  <a:pt x="2076" y="1201"/>
                </a:lnTo>
                <a:lnTo>
                  <a:pt x="2117" y="1201"/>
                </a:lnTo>
                <a:lnTo>
                  <a:pt x="2149" y="1198"/>
                </a:lnTo>
                <a:lnTo>
                  <a:pt x="2174" y="1196"/>
                </a:lnTo>
                <a:lnTo>
                  <a:pt x="2194" y="1190"/>
                </a:lnTo>
                <a:lnTo>
                  <a:pt x="2208" y="1182"/>
                </a:lnTo>
                <a:lnTo>
                  <a:pt x="2216" y="1172"/>
                </a:lnTo>
                <a:lnTo>
                  <a:pt x="2221" y="1158"/>
                </a:lnTo>
                <a:lnTo>
                  <a:pt x="2224" y="1142"/>
                </a:lnTo>
                <a:lnTo>
                  <a:pt x="2225" y="1121"/>
                </a:lnTo>
                <a:lnTo>
                  <a:pt x="2225" y="1097"/>
                </a:lnTo>
                <a:lnTo>
                  <a:pt x="2229" y="1069"/>
                </a:lnTo>
                <a:lnTo>
                  <a:pt x="2240" y="1044"/>
                </a:lnTo>
                <a:lnTo>
                  <a:pt x="2256" y="1021"/>
                </a:lnTo>
                <a:lnTo>
                  <a:pt x="2278" y="1004"/>
                </a:lnTo>
                <a:lnTo>
                  <a:pt x="2304" y="992"/>
                </a:lnTo>
                <a:lnTo>
                  <a:pt x="2332" y="988"/>
                </a:lnTo>
                <a:lnTo>
                  <a:pt x="2353" y="986"/>
                </a:lnTo>
                <a:lnTo>
                  <a:pt x="2825" y="986"/>
                </a:lnTo>
                <a:lnTo>
                  <a:pt x="2847" y="982"/>
                </a:lnTo>
                <a:lnTo>
                  <a:pt x="2866" y="972"/>
                </a:lnTo>
                <a:lnTo>
                  <a:pt x="2882" y="956"/>
                </a:lnTo>
                <a:lnTo>
                  <a:pt x="2895" y="936"/>
                </a:lnTo>
                <a:lnTo>
                  <a:pt x="2903" y="912"/>
                </a:lnTo>
                <a:lnTo>
                  <a:pt x="2905" y="885"/>
                </a:lnTo>
                <a:lnTo>
                  <a:pt x="2903" y="860"/>
                </a:lnTo>
                <a:lnTo>
                  <a:pt x="2895" y="836"/>
                </a:lnTo>
                <a:lnTo>
                  <a:pt x="2882" y="816"/>
                </a:lnTo>
                <a:lnTo>
                  <a:pt x="2866" y="800"/>
                </a:lnTo>
                <a:lnTo>
                  <a:pt x="2847" y="789"/>
                </a:lnTo>
                <a:lnTo>
                  <a:pt x="2827" y="785"/>
                </a:lnTo>
                <a:close/>
                <a:moveTo>
                  <a:pt x="2824" y="0"/>
                </a:moveTo>
                <a:lnTo>
                  <a:pt x="4351" y="584"/>
                </a:lnTo>
                <a:lnTo>
                  <a:pt x="3144" y="3639"/>
                </a:lnTo>
                <a:lnTo>
                  <a:pt x="1615" y="3054"/>
                </a:lnTo>
                <a:lnTo>
                  <a:pt x="1691" y="2863"/>
                </a:lnTo>
                <a:lnTo>
                  <a:pt x="1638" y="2863"/>
                </a:lnTo>
                <a:lnTo>
                  <a:pt x="1577" y="2860"/>
                </a:lnTo>
                <a:lnTo>
                  <a:pt x="1520" y="2850"/>
                </a:lnTo>
                <a:lnTo>
                  <a:pt x="1465" y="2835"/>
                </a:lnTo>
                <a:lnTo>
                  <a:pt x="1413" y="2814"/>
                </a:lnTo>
                <a:lnTo>
                  <a:pt x="1365" y="2787"/>
                </a:lnTo>
                <a:lnTo>
                  <a:pt x="1320" y="2755"/>
                </a:lnTo>
                <a:lnTo>
                  <a:pt x="1281" y="2720"/>
                </a:lnTo>
                <a:lnTo>
                  <a:pt x="1245" y="2680"/>
                </a:lnTo>
                <a:lnTo>
                  <a:pt x="1216" y="2638"/>
                </a:lnTo>
                <a:lnTo>
                  <a:pt x="1191" y="2591"/>
                </a:lnTo>
                <a:lnTo>
                  <a:pt x="1174" y="2543"/>
                </a:lnTo>
                <a:lnTo>
                  <a:pt x="901" y="2543"/>
                </a:lnTo>
                <a:lnTo>
                  <a:pt x="901" y="2699"/>
                </a:lnTo>
                <a:lnTo>
                  <a:pt x="0" y="2699"/>
                </a:lnTo>
                <a:lnTo>
                  <a:pt x="0" y="812"/>
                </a:lnTo>
                <a:lnTo>
                  <a:pt x="900" y="812"/>
                </a:lnTo>
                <a:lnTo>
                  <a:pt x="900" y="1017"/>
                </a:lnTo>
                <a:lnTo>
                  <a:pt x="1157" y="1021"/>
                </a:lnTo>
                <a:lnTo>
                  <a:pt x="1157" y="1006"/>
                </a:lnTo>
                <a:lnTo>
                  <a:pt x="1161" y="952"/>
                </a:lnTo>
                <a:lnTo>
                  <a:pt x="1172" y="898"/>
                </a:lnTo>
                <a:lnTo>
                  <a:pt x="1190" y="848"/>
                </a:lnTo>
                <a:lnTo>
                  <a:pt x="1214" y="800"/>
                </a:lnTo>
                <a:lnTo>
                  <a:pt x="1244" y="754"/>
                </a:lnTo>
                <a:lnTo>
                  <a:pt x="1279" y="714"/>
                </a:lnTo>
                <a:lnTo>
                  <a:pt x="1319" y="677"/>
                </a:lnTo>
                <a:lnTo>
                  <a:pt x="1363" y="645"/>
                </a:lnTo>
                <a:lnTo>
                  <a:pt x="1412" y="617"/>
                </a:lnTo>
                <a:lnTo>
                  <a:pt x="1465" y="596"/>
                </a:lnTo>
                <a:lnTo>
                  <a:pt x="1519" y="578"/>
                </a:lnTo>
                <a:lnTo>
                  <a:pt x="1577" y="569"/>
                </a:lnTo>
                <a:lnTo>
                  <a:pt x="1638" y="565"/>
                </a:lnTo>
                <a:lnTo>
                  <a:pt x="2357" y="565"/>
                </a:lnTo>
                <a:lnTo>
                  <a:pt x="2357" y="565"/>
                </a:lnTo>
                <a:lnTo>
                  <a:pt x="2358" y="565"/>
                </a:lnTo>
                <a:lnTo>
                  <a:pt x="2601" y="565"/>
                </a:lnTo>
                <a:lnTo>
                  <a:pt x="282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33" name="Rectangle 232"/>
          <p:cNvSpPr/>
          <p:nvPr/>
        </p:nvSpPr>
        <p:spPr>
          <a:xfrm>
            <a:off x="2314953" y="353308"/>
            <a:ext cx="7914719" cy="952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lumMod val="65000"/>
                    <a:lumOff val="35000"/>
                  </a:schemeClr>
                </a:solidFill>
                <a:latin typeface="Arial"/>
                <a:cs typeface="Arial"/>
              </a:rPr>
              <a:t>Financial Assistance may be awarded to cover:</a:t>
            </a:r>
            <a:endParaRPr lang="en-US" sz="2399">
              <a:solidFill>
                <a:schemeClr val="tx1">
                  <a:lumMod val="65000"/>
                  <a:lumOff val="35000"/>
                </a:schemeClr>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9118" y="2316186"/>
            <a:ext cx="1183625" cy="118362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360" y="2361939"/>
            <a:ext cx="1092120" cy="109212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6261" y="2564904"/>
            <a:ext cx="828351" cy="828351"/>
          </a:xfrm>
          <a:prstGeom prst="rect">
            <a:avLst/>
          </a:prstGeom>
        </p:spPr>
      </p:pic>
      <p:pic>
        <p:nvPicPr>
          <p:cNvPr id="17" name="Picture 16"/>
          <p:cNvPicPr>
            <a:picLocks noChangeAspect="1"/>
          </p:cNvPicPr>
          <p:nvPr/>
        </p:nvPicPr>
        <p:blipFill>
          <a:blip r:embed="rId5" cstate="print">
            <a:extLst>
              <a:ext uri="{BEBA8EAE-BF5A-486C-A8C5-ECC9F3942E4B}">
                <a14:imgProps xmlns:a14="http://schemas.microsoft.com/office/drawing/2010/main">
                  <a14:imgLayer r:embed="rId6">
                    <a14:imgEffect>
                      <a14:colorTemperature colorTemp="1500"/>
                    </a14:imgEffect>
                  </a14:imgLayer>
                </a14:imgProps>
              </a:ext>
              <a:ext uri="{28A0092B-C50C-407E-A947-70E740481C1C}">
                <a14:useLocalDpi xmlns:a14="http://schemas.microsoft.com/office/drawing/2010/main" val="0"/>
              </a:ext>
            </a:extLst>
          </a:blip>
          <a:stretch>
            <a:fillRect/>
          </a:stretch>
        </p:blipFill>
        <p:spPr>
          <a:xfrm>
            <a:off x="1556960" y="2422827"/>
            <a:ext cx="852240" cy="852240"/>
          </a:xfrm>
          <a:prstGeom prst="rect">
            <a:avLst/>
          </a:prstGeom>
        </p:spPr>
      </p:pic>
      <p:sp>
        <p:nvSpPr>
          <p:cNvPr id="234" name="Rectangle 233"/>
          <p:cNvSpPr/>
          <p:nvPr/>
        </p:nvSpPr>
        <p:spPr>
          <a:xfrm>
            <a:off x="1068918" y="5413768"/>
            <a:ext cx="10518002" cy="830740"/>
          </a:xfrm>
          <a:prstGeom prst="rect">
            <a:avLst/>
          </a:prstGeom>
        </p:spPr>
        <p:txBody>
          <a:bodyPr wrap="square" anchor="t">
            <a:spAutoFit/>
          </a:bodyPr>
          <a:lstStyle/>
          <a:p>
            <a:r>
              <a:rPr lang="en-US" kern="0">
                <a:solidFill>
                  <a:schemeClr val="tx1">
                    <a:lumMod val="75000"/>
                    <a:lumOff val="25000"/>
                  </a:schemeClr>
                </a:solidFill>
                <a:latin typeface="Arial"/>
                <a:cs typeface="Arial"/>
              </a:rPr>
              <a:t>And/or any other costs approved by the THA, intended to cover the period or path thereof.</a:t>
            </a:r>
            <a:endParaRPr lang="en-US">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80365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441" y="274639"/>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SELECTION AND SUPPORT UNIT</a:t>
            </a:r>
            <a:endParaRPr lang="en-IN" sz="4800">
              <a:solidFill>
                <a:schemeClr val="tx1">
                  <a:lumMod val="75000"/>
                  <a:lumOff val="25000"/>
                </a:schemeClr>
              </a:solidFill>
            </a:endParaRPr>
          </a:p>
        </p:txBody>
      </p:sp>
      <p:sp>
        <p:nvSpPr>
          <p:cNvPr id="5" name="Oval 4"/>
          <p:cNvSpPr/>
          <p:nvPr/>
        </p:nvSpPr>
        <p:spPr>
          <a:xfrm>
            <a:off x="660967" y="1303524"/>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4" name="L-Shape 3"/>
          <p:cNvSpPr/>
          <p:nvPr/>
        </p:nvSpPr>
        <p:spPr>
          <a:xfrm rot="19005742">
            <a:off x="746169" y="1308824"/>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8" name="Oval 7"/>
          <p:cNvSpPr/>
          <p:nvPr/>
        </p:nvSpPr>
        <p:spPr>
          <a:xfrm>
            <a:off x="642883" y="2398738"/>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9" name="L-Shape 8"/>
          <p:cNvSpPr/>
          <p:nvPr/>
        </p:nvSpPr>
        <p:spPr>
          <a:xfrm rot="19005742">
            <a:off x="728085" y="2404038"/>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0" name="Oval 9"/>
          <p:cNvSpPr/>
          <p:nvPr/>
        </p:nvSpPr>
        <p:spPr>
          <a:xfrm>
            <a:off x="671215" y="3517458"/>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1" name="L-Shape 10"/>
          <p:cNvSpPr/>
          <p:nvPr/>
        </p:nvSpPr>
        <p:spPr>
          <a:xfrm rot="19005742">
            <a:off x="756417" y="3522758"/>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2" name="Oval 11"/>
          <p:cNvSpPr/>
          <p:nvPr/>
        </p:nvSpPr>
        <p:spPr>
          <a:xfrm>
            <a:off x="664119" y="4617445"/>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3" name="L-Shape 12"/>
          <p:cNvSpPr/>
          <p:nvPr/>
        </p:nvSpPr>
        <p:spPr>
          <a:xfrm rot="19005742">
            <a:off x="738329" y="4634168"/>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4" name="Rectangle 13"/>
          <p:cNvSpPr/>
          <p:nvPr/>
        </p:nvSpPr>
        <p:spPr>
          <a:xfrm>
            <a:off x="1462676" y="1247478"/>
            <a:ext cx="9960598" cy="646331"/>
          </a:xfrm>
          <a:prstGeom prst="rect">
            <a:avLst/>
          </a:prstGeom>
        </p:spPr>
        <p:txBody>
          <a:bodyPr wrap="square" anchor="t">
            <a:spAutoFit/>
          </a:bodyPr>
          <a:lstStyle/>
          <a:p>
            <a:pPr algn="just">
              <a:lnSpc>
                <a:spcPct val="150000"/>
              </a:lnSpc>
            </a:pPr>
            <a:r>
              <a:rPr lang="en-US">
                <a:solidFill>
                  <a:schemeClr val="tx1">
                    <a:lumMod val="65000"/>
                    <a:lumOff val="35000"/>
                  </a:schemeClr>
                </a:solidFill>
                <a:latin typeface="Arial"/>
                <a:cs typeface="Arial"/>
              </a:rPr>
              <a:t>Provides support in the completion of the application process.</a:t>
            </a:r>
          </a:p>
        </p:txBody>
      </p:sp>
      <p:sp>
        <p:nvSpPr>
          <p:cNvPr id="15" name="Rectangle 14"/>
          <p:cNvSpPr/>
          <p:nvPr/>
        </p:nvSpPr>
        <p:spPr>
          <a:xfrm>
            <a:off x="1473707" y="2311281"/>
            <a:ext cx="6305517" cy="646331"/>
          </a:xfrm>
          <a:prstGeom prst="rect">
            <a:avLst/>
          </a:prstGeom>
        </p:spPr>
        <p:txBody>
          <a:bodyPr wrap="square">
            <a:spAutoFit/>
          </a:bodyPr>
          <a:lstStyle/>
          <a:p>
            <a:pPr algn="just">
              <a:lnSpc>
                <a:spcPct val="150000"/>
              </a:lnSpc>
            </a:pPr>
            <a:r>
              <a:rPr lang="en-US">
                <a:solidFill>
                  <a:schemeClr val="tx1">
                    <a:lumMod val="65000"/>
                    <a:lumOff val="35000"/>
                  </a:schemeClr>
                </a:solidFill>
                <a:latin typeface="Arial"/>
                <a:cs typeface="Arial"/>
              </a:rPr>
              <a:t>Receiving and processing of all applications.</a:t>
            </a:r>
          </a:p>
        </p:txBody>
      </p:sp>
      <p:sp>
        <p:nvSpPr>
          <p:cNvPr id="16" name="Rectangle 15"/>
          <p:cNvSpPr/>
          <p:nvPr/>
        </p:nvSpPr>
        <p:spPr>
          <a:xfrm>
            <a:off x="1610620" y="3462107"/>
            <a:ext cx="7888698" cy="577850"/>
          </a:xfrm>
          <a:prstGeom prst="rect">
            <a:avLst/>
          </a:prstGeom>
        </p:spPr>
        <p:txBody>
          <a:bodyPr wrap="none" anchor="t">
            <a:spAutoFit/>
          </a:bodyPr>
          <a:lstStyle/>
          <a:p>
            <a:pPr algn="just">
              <a:lnSpc>
                <a:spcPct val="150000"/>
              </a:lnSpc>
            </a:pPr>
            <a:r>
              <a:rPr lang="en-US">
                <a:solidFill>
                  <a:schemeClr val="tx1">
                    <a:lumMod val="65000"/>
                    <a:lumOff val="35000"/>
                  </a:schemeClr>
                </a:solidFill>
                <a:latin typeface="Arial"/>
                <a:cs typeface="Arial"/>
              </a:rPr>
              <a:t>Monitoring students' performance during the </a:t>
            </a:r>
            <a:r>
              <a:rPr lang="en-US" err="1">
                <a:solidFill>
                  <a:schemeClr val="tx1">
                    <a:lumMod val="65000"/>
                    <a:lumOff val="35000"/>
                  </a:schemeClr>
                </a:solidFill>
                <a:latin typeface="Arial"/>
                <a:cs typeface="Arial"/>
              </a:rPr>
              <a:t>programme</a:t>
            </a:r>
            <a:r>
              <a:rPr lang="en-US" dirty="0">
                <a:solidFill>
                  <a:schemeClr val="tx1">
                    <a:lumMod val="65000"/>
                    <a:lumOff val="35000"/>
                  </a:schemeClr>
                </a:solidFill>
                <a:latin typeface="Arial"/>
                <a:cs typeface="Arial"/>
              </a:rPr>
              <a:t>.</a:t>
            </a:r>
          </a:p>
        </p:txBody>
      </p:sp>
      <p:sp>
        <p:nvSpPr>
          <p:cNvPr id="17" name="Rectangle 16"/>
          <p:cNvSpPr/>
          <p:nvPr/>
        </p:nvSpPr>
        <p:spPr>
          <a:xfrm>
            <a:off x="1485899" y="4510816"/>
            <a:ext cx="10360357" cy="1200329"/>
          </a:xfrm>
          <a:prstGeom prst="rect">
            <a:avLst/>
          </a:prstGeom>
        </p:spPr>
        <p:txBody>
          <a:bodyPr wrap="square">
            <a:spAutoFit/>
          </a:bodyPr>
          <a:lstStyle/>
          <a:p>
            <a:pPr algn="just">
              <a:lnSpc>
                <a:spcPct val="150000"/>
              </a:lnSpc>
            </a:pPr>
            <a:r>
              <a:rPr lang="en-US">
                <a:solidFill>
                  <a:schemeClr val="tx1">
                    <a:lumMod val="65000"/>
                    <a:lumOff val="35000"/>
                  </a:schemeClr>
                </a:solidFill>
                <a:latin typeface="Arial"/>
                <a:cs typeface="Arial"/>
              </a:rPr>
              <a:t>Contract successful applicants and manage the provisions of individual contract agreements.</a:t>
            </a:r>
          </a:p>
        </p:txBody>
      </p:sp>
      <p:sp>
        <p:nvSpPr>
          <p:cNvPr id="21" name="Oval 20"/>
          <p:cNvSpPr/>
          <p:nvPr/>
        </p:nvSpPr>
        <p:spPr>
          <a:xfrm>
            <a:off x="602727" y="5900757"/>
            <a:ext cx="623293" cy="541772"/>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22" name="L-Shape 21"/>
          <p:cNvSpPr/>
          <p:nvPr/>
        </p:nvSpPr>
        <p:spPr>
          <a:xfrm rot="19005742">
            <a:off x="674106" y="5896715"/>
            <a:ext cx="683240" cy="319781"/>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23" name="Rectangle 22"/>
          <p:cNvSpPr/>
          <p:nvPr/>
        </p:nvSpPr>
        <p:spPr>
          <a:xfrm>
            <a:off x="1444592" y="5738917"/>
            <a:ext cx="10360357" cy="1131848"/>
          </a:xfrm>
          <a:prstGeom prst="rect">
            <a:avLst/>
          </a:prstGeom>
        </p:spPr>
        <p:txBody>
          <a:bodyPr wrap="square" anchor="t">
            <a:spAutoFit/>
          </a:bodyPr>
          <a:lstStyle/>
          <a:p>
            <a:pPr algn="just">
              <a:lnSpc>
                <a:spcPct val="150000"/>
              </a:lnSpc>
            </a:pPr>
            <a:r>
              <a:rPr lang="en-US">
                <a:solidFill>
                  <a:schemeClr val="tx1">
                    <a:lumMod val="65000"/>
                    <a:lumOff val="35000"/>
                  </a:schemeClr>
                </a:solidFill>
                <a:latin typeface="Arial"/>
                <a:cs typeface="Arial"/>
              </a:rPr>
              <a:t>Provide full range of successful secretarial service to the Training Awards Committee</a:t>
            </a:r>
          </a:p>
        </p:txBody>
      </p:sp>
    </p:spTree>
    <p:extLst>
      <p:ext uri="{BB962C8B-B14F-4D97-AF65-F5344CB8AC3E}">
        <p14:creationId xmlns:p14="http://schemas.microsoft.com/office/powerpoint/2010/main" val="250790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441" y="274639"/>
            <a:ext cx="10969943" cy="711081"/>
          </a:xfrm>
          <a:prstGeom prst="rect">
            <a:avLst/>
          </a:prstGeom>
        </p:spPr>
        <p:txBody>
          <a:bodyPr anchor="t"/>
          <a:lstStyle>
            <a:lvl1pPr algn="l" defTabSz="1218987" rtl="0" eaLnBrk="1" latinLnBrk="0" hangingPunct="1">
              <a:spcBef>
                <a:spcPct val="0"/>
              </a:spcBef>
              <a:buNone/>
              <a:defRPr sz="3600" kern="1200">
                <a:solidFill>
                  <a:schemeClr val="tx1"/>
                </a:solidFill>
                <a:latin typeface="+mj-lt"/>
                <a:ea typeface="+mj-ea"/>
                <a:cs typeface="+mj-cs"/>
              </a:defRPr>
            </a:lvl1pPr>
          </a:lstStyle>
          <a:p>
            <a:pPr algn="ctr"/>
            <a:r>
              <a:rPr lang="en-US" sz="4800">
                <a:solidFill>
                  <a:schemeClr val="tx1">
                    <a:lumMod val="75000"/>
                    <a:lumOff val="25000"/>
                  </a:schemeClr>
                </a:solidFill>
              </a:rPr>
              <a:t>ADVISORY AND PLACEMENT UNIT</a:t>
            </a:r>
            <a:endParaRPr lang="en-IN" sz="4800">
              <a:solidFill>
                <a:schemeClr val="tx1">
                  <a:lumMod val="75000"/>
                  <a:lumOff val="25000"/>
                </a:schemeClr>
              </a:solidFill>
            </a:endParaRPr>
          </a:p>
        </p:txBody>
      </p:sp>
      <p:sp>
        <p:nvSpPr>
          <p:cNvPr id="3" name="Oval 2"/>
          <p:cNvSpPr/>
          <p:nvPr/>
        </p:nvSpPr>
        <p:spPr>
          <a:xfrm>
            <a:off x="660967" y="1303524"/>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4" name="L-Shape 3"/>
          <p:cNvSpPr/>
          <p:nvPr/>
        </p:nvSpPr>
        <p:spPr>
          <a:xfrm rot="19005742">
            <a:off x="746169" y="1308824"/>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5" name="Rectangle 4"/>
          <p:cNvSpPr/>
          <p:nvPr/>
        </p:nvSpPr>
        <p:spPr>
          <a:xfrm>
            <a:off x="1462676" y="1196752"/>
            <a:ext cx="9960598" cy="1685846"/>
          </a:xfrm>
          <a:prstGeom prst="rect">
            <a:avLst/>
          </a:prstGeom>
        </p:spPr>
        <p:txBody>
          <a:bodyPr wrap="square">
            <a:spAutoFit/>
          </a:bodyPr>
          <a:lstStyle/>
          <a:p>
            <a:pPr algn="just">
              <a:lnSpc>
                <a:spcPct val="150000"/>
              </a:lnSpc>
            </a:pPr>
            <a:r>
              <a:rPr lang="en-US">
                <a:solidFill>
                  <a:schemeClr val="tx1">
                    <a:lumMod val="65000"/>
                    <a:lumOff val="35000"/>
                  </a:schemeClr>
                </a:solidFill>
                <a:latin typeface="Arial"/>
                <a:cs typeface="Arial"/>
              </a:rPr>
              <a:t>Provision of career guidance and advisory services with emphasis on identified disciplines of study which are essential to Tobago’s socio-economic development needs.</a:t>
            </a:r>
          </a:p>
        </p:txBody>
      </p:sp>
      <p:sp>
        <p:nvSpPr>
          <p:cNvPr id="6" name="Oval 5"/>
          <p:cNvSpPr/>
          <p:nvPr/>
        </p:nvSpPr>
        <p:spPr>
          <a:xfrm>
            <a:off x="688581" y="3224994"/>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7" name="L-Shape 6"/>
          <p:cNvSpPr/>
          <p:nvPr/>
        </p:nvSpPr>
        <p:spPr>
          <a:xfrm rot="19005742">
            <a:off x="773783" y="3230294"/>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8" name="Rectangle 7"/>
          <p:cNvSpPr/>
          <p:nvPr/>
        </p:nvSpPr>
        <p:spPr>
          <a:xfrm>
            <a:off x="1481494" y="3139309"/>
            <a:ext cx="9960598" cy="577850"/>
          </a:xfrm>
          <a:prstGeom prst="rect">
            <a:avLst/>
          </a:prstGeom>
        </p:spPr>
        <p:txBody>
          <a:bodyPr wrap="square">
            <a:spAutoFit/>
          </a:bodyPr>
          <a:lstStyle/>
          <a:p>
            <a:pPr algn="just">
              <a:lnSpc>
                <a:spcPct val="150000"/>
              </a:lnSpc>
            </a:pPr>
            <a:r>
              <a:rPr lang="en-US">
                <a:solidFill>
                  <a:schemeClr val="tx1">
                    <a:lumMod val="65000"/>
                    <a:lumOff val="35000"/>
                  </a:schemeClr>
                </a:solidFill>
                <a:latin typeface="Arial"/>
                <a:cs typeface="Arial"/>
              </a:rPr>
              <a:t>Design and implementation of outreach </a:t>
            </a:r>
            <a:r>
              <a:rPr lang="en-US" err="1">
                <a:solidFill>
                  <a:schemeClr val="tx1">
                    <a:lumMod val="65000"/>
                    <a:lumOff val="35000"/>
                  </a:schemeClr>
                </a:solidFill>
                <a:latin typeface="Arial"/>
                <a:cs typeface="Arial"/>
              </a:rPr>
              <a:t>programme</a:t>
            </a:r>
            <a:r>
              <a:rPr lang="en-US">
                <a:solidFill>
                  <a:schemeClr val="tx1">
                    <a:lumMod val="65000"/>
                    <a:lumOff val="35000"/>
                  </a:schemeClr>
                </a:solidFill>
                <a:latin typeface="Arial"/>
                <a:cs typeface="Arial"/>
              </a:rPr>
              <a:t>.</a:t>
            </a:r>
          </a:p>
        </p:txBody>
      </p:sp>
      <p:sp>
        <p:nvSpPr>
          <p:cNvPr id="9" name="Rectangle 8"/>
          <p:cNvSpPr/>
          <p:nvPr/>
        </p:nvSpPr>
        <p:spPr>
          <a:xfrm>
            <a:off x="1481494" y="4005064"/>
            <a:ext cx="9960598" cy="1200329"/>
          </a:xfrm>
          <a:prstGeom prst="rect">
            <a:avLst/>
          </a:prstGeom>
        </p:spPr>
        <p:txBody>
          <a:bodyPr wrap="square" anchor="t">
            <a:spAutoFit/>
          </a:bodyPr>
          <a:lstStyle/>
          <a:p>
            <a:pPr algn="just">
              <a:lnSpc>
                <a:spcPct val="150000"/>
              </a:lnSpc>
            </a:pPr>
            <a:r>
              <a:rPr lang="en-US">
                <a:solidFill>
                  <a:schemeClr val="tx1">
                    <a:lumMod val="65000"/>
                    <a:lumOff val="35000"/>
                  </a:schemeClr>
                </a:solidFill>
                <a:latin typeface="Arial"/>
                <a:cs typeface="Arial"/>
              </a:rPr>
              <a:t>Dissemination of information on services offered by the Department and the provision for career guidance and advisory services.</a:t>
            </a:r>
          </a:p>
        </p:txBody>
      </p:sp>
      <p:sp>
        <p:nvSpPr>
          <p:cNvPr id="10" name="Oval 9"/>
          <p:cNvSpPr/>
          <p:nvPr/>
        </p:nvSpPr>
        <p:spPr>
          <a:xfrm>
            <a:off x="688581" y="4223965"/>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1" name="L-Shape 10"/>
          <p:cNvSpPr/>
          <p:nvPr/>
        </p:nvSpPr>
        <p:spPr>
          <a:xfrm rot="19005742">
            <a:off x="773783" y="4229265"/>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2" name="Oval 11"/>
          <p:cNvSpPr/>
          <p:nvPr/>
        </p:nvSpPr>
        <p:spPr>
          <a:xfrm>
            <a:off x="688581" y="5543539"/>
            <a:ext cx="623293" cy="623293"/>
          </a:xfrm>
          <a:prstGeom prst="ellipse">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3" name="L-Shape 12"/>
          <p:cNvSpPr/>
          <p:nvPr/>
        </p:nvSpPr>
        <p:spPr>
          <a:xfrm rot="19005742">
            <a:off x="773783" y="5548839"/>
            <a:ext cx="683240" cy="367898"/>
          </a:xfrm>
          <a:prstGeom prst="corne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218987" rtl="0" eaLnBrk="1" latinLnBrk="0" hangingPunct="1">
              <a:defRPr sz="2400" kern="1200">
                <a:solidFill>
                  <a:schemeClr val="lt1"/>
                </a:solidFill>
                <a:latin typeface="+mn-lt"/>
                <a:ea typeface="+mn-ea"/>
                <a:cs typeface="+mn-cs"/>
              </a:defRPr>
            </a:lvl1pPr>
            <a:lvl2pPr marL="609493" algn="l" defTabSz="1218987" rtl="0" eaLnBrk="1" latinLnBrk="0" hangingPunct="1">
              <a:defRPr sz="2400" kern="1200">
                <a:solidFill>
                  <a:schemeClr val="lt1"/>
                </a:solidFill>
                <a:latin typeface="+mn-lt"/>
                <a:ea typeface="+mn-ea"/>
                <a:cs typeface="+mn-cs"/>
              </a:defRPr>
            </a:lvl2pPr>
            <a:lvl3pPr marL="1218987" algn="l" defTabSz="1218987" rtl="0" eaLnBrk="1" latinLnBrk="0" hangingPunct="1">
              <a:defRPr sz="2400" kern="1200">
                <a:solidFill>
                  <a:schemeClr val="lt1"/>
                </a:solidFill>
                <a:latin typeface="+mn-lt"/>
                <a:ea typeface="+mn-ea"/>
                <a:cs typeface="+mn-cs"/>
              </a:defRPr>
            </a:lvl3pPr>
            <a:lvl4pPr marL="1828480" algn="l" defTabSz="1218987" rtl="0" eaLnBrk="1" latinLnBrk="0" hangingPunct="1">
              <a:defRPr sz="2400" kern="1200">
                <a:solidFill>
                  <a:schemeClr val="lt1"/>
                </a:solidFill>
                <a:latin typeface="+mn-lt"/>
                <a:ea typeface="+mn-ea"/>
                <a:cs typeface="+mn-cs"/>
              </a:defRPr>
            </a:lvl4pPr>
            <a:lvl5pPr marL="2437973" algn="l" defTabSz="1218987" rtl="0" eaLnBrk="1" latinLnBrk="0" hangingPunct="1">
              <a:defRPr sz="2400" kern="1200">
                <a:solidFill>
                  <a:schemeClr val="lt1"/>
                </a:solidFill>
                <a:latin typeface="+mn-lt"/>
                <a:ea typeface="+mn-ea"/>
                <a:cs typeface="+mn-cs"/>
              </a:defRPr>
            </a:lvl5pPr>
            <a:lvl6pPr marL="3047467" algn="l" defTabSz="1218987" rtl="0" eaLnBrk="1" latinLnBrk="0" hangingPunct="1">
              <a:defRPr sz="2400" kern="1200">
                <a:solidFill>
                  <a:schemeClr val="lt1"/>
                </a:solidFill>
                <a:latin typeface="+mn-lt"/>
                <a:ea typeface="+mn-ea"/>
                <a:cs typeface="+mn-cs"/>
              </a:defRPr>
            </a:lvl6pPr>
            <a:lvl7pPr marL="3656960" algn="l" defTabSz="1218987" rtl="0" eaLnBrk="1" latinLnBrk="0" hangingPunct="1">
              <a:defRPr sz="2400" kern="1200">
                <a:solidFill>
                  <a:schemeClr val="lt1"/>
                </a:solidFill>
                <a:latin typeface="+mn-lt"/>
                <a:ea typeface="+mn-ea"/>
                <a:cs typeface="+mn-cs"/>
              </a:defRPr>
            </a:lvl7pPr>
            <a:lvl8pPr marL="4266453" algn="l" defTabSz="1218987" rtl="0" eaLnBrk="1" latinLnBrk="0" hangingPunct="1">
              <a:defRPr sz="2400" kern="1200">
                <a:solidFill>
                  <a:schemeClr val="lt1"/>
                </a:solidFill>
                <a:latin typeface="+mn-lt"/>
                <a:ea typeface="+mn-ea"/>
                <a:cs typeface="+mn-cs"/>
              </a:defRPr>
            </a:lvl8pPr>
            <a:lvl9pPr marL="4875947" algn="l" defTabSz="1218987" rtl="0" eaLnBrk="1" latinLnBrk="0" hangingPunct="1">
              <a:defRPr sz="2400" kern="1200">
                <a:solidFill>
                  <a:schemeClr val="lt1"/>
                </a:solidFill>
                <a:latin typeface="+mn-lt"/>
                <a:ea typeface="+mn-ea"/>
                <a:cs typeface="+mn-cs"/>
              </a:defRPr>
            </a:lvl9pPr>
          </a:lstStyle>
          <a:p>
            <a:pPr algn="ctr"/>
            <a:endParaRPr lang="en-IN" sz="2399"/>
          </a:p>
        </p:txBody>
      </p:sp>
      <p:sp>
        <p:nvSpPr>
          <p:cNvPr id="14" name="Rectangle 13"/>
          <p:cNvSpPr/>
          <p:nvPr/>
        </p:nvSpPr>
        <p:spPr>
          <a:xfrm>
            <a:off x="1481494" y="5364760"/>
            <a:ext cx="9960598" cy="1131848"/>
          </a:xfrm>
          <a:prstGeom prst="rect">
            <a:avLst/>
          </a:prstGeom>
        </p:spPr>
        <p:txBody>
          <a:bodyPr wrap="square">
            <a:spAutoFit/>
          </a:bodyPr>
          <a:lstStyle/>
          <a:p>
            <a:pPr algn="just">
              <a:lnSpc>
                <a:spcPct val="150000"/>
              </a:lnSpc>
            </a:pPr>
            <a:r>
              <a:rPr lang="en-US">
                <a:solidFill>
                  <a:schemeClr val="tx1">
                    <a:lumMod val="65000"/>
                    <a:lumOff val="35000"/>
                  </a:schemeClr>
                </a:solidFill>
                <a:latin typeface="Arial"/>
                <a:cs typeface="Arial"/>
              </a:rPr>
              <a:t>Collaborate with public and private sector agencies to facilitate placement of returning awardees.</a:t>
            </a:r>
          </a:p>
        </p:txBody>
      </p:sp>
    </p:spTree>
    <p:extLst>
      <p:ext uri="{BB962C8B-B14F-4D97-AF65-F5344CB8AC3E}">
        <p14:creationId xmlns:p14="http://schemas.microsoft.com/office/powerpoint/2010/main" val="1486290764"/>
      </p:ext>
    </p:extLst>
  </p:cSld>
  <p:clrMapOvr>
    <a:masterClrMapping/>
  </p:clrMapOvr>
</p:sld>
</file>

<file path=ppt/theme/theme1.xml><?xml version="1.0" encoding="utf-8"?>
<a:theme xmlns:a="http://schemas.openxmlformats.org/drawingml/2006/main" name="Office Theme">
  <a:themeElements>
    <a:clrScheme name="Industry Analysis">
      <a:dk1>
        <a:sysClr val="windowText" lastClr="000000"/>
      </a:dk1>
      <a:lt1>
        <a:sysClr val="window" lastClr="FFFFFF"/>
      </a:lt1>
      <a:dk2>
        <a:srgbClr val="1F497D"/>
      </a:dk2>
      <a:lt2>
        <a:srgbClr val="EEECE1"/>
      </a:lt2>
      <a:accent1>
        <a:srgbClr val="E35A35"/>
      </a:accent1>
      <a:accent2>
        <a:srgbClr val="ECB448"/>
      </a:accent2>
      <a:accent3>
        <a:srgbClr val="8BB74C"/>
      </a:accent3>
      <a:accent4>
        <a:srgbClr val="5FB7A2"/>
      </a:accent4>
      <a:accent5>
        <a:srgbClr val="3081AC"/>
      </a:accent5>
      <a:accent6>
        <a:srgbClr val="A5A5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TotalTime>
  <Words>510</Words>
  <Application>Microsoft Office PowerPoint</Application>
  <PresentationFormat>Custom</PresentationFormat>
  <Paragraphs>80</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Calibri</vt:lpstr>
      <vt:lpstr>Open Sans</vt:lpstr>
      <vt:lpstr>Oswald</vt:lpstr>
      <vt:lpstr>Segoe UI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CAPM Efficient Frontier Curve for PowerPoint</dc:title>
  <dc:creator>Julian</dc:creator>
  <cp:lastModifiedBy>Pheona</cp:lastModifiedBy>
  <cp:revision>37</cp:revision>
  <cp:lastPrinted>2020-07-17T15:32:24Z</cp:lastPrinted>
  <dcterms:created xsi:type="dcterms:W3CDTF">2013-09-12T13:05:01Z</dcterms:created>
  <dcterms:modified xsi:type="dcterms:W3CDTF">2020-07-17T19:07:23Z</dcterms:modified>
</cp:coreProperties>
</file>